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68" r:id="rId4"/>
    <p:sldId id="259" r:id="rId5"/>
    <p:sldId id="262" r:id="rId6"/>
    <p:sldId id="258" r:id="rId7"/>
    <p:sldId id="260" r:id="rId8"/>
    <p:sldId id="261" r:id="rId9"/>
    <p:sldId id="263" r:id="rId10"/>
    <p:sldId id="264" r:id="rId11"/>
    <p:sldId id="265" r:id="rId12"/>
    <p:sldId id="269" r:id="rId13"/>
  </p:sldIdLst>
  <p:sldSz cx="14630400" cy="8229600"/>
  <p:notesSz cx="8229600" cy="14630400"/>
  <p:embeddedFontLst>
    <p:embeddedFont>
      <p:font typeface="Algerian" panose="04020705040A02060702" pitchFamily="82" charset="0"/>
      <p:regular r:id="rId15"/>
    </p:embeddedFont>
    <p:embeddedFont>
      <p:font typeface="Arimo" panose="020B0604020202020204"/>
      <p:regular r:id="rId16"/>
    </p:embeddedFont>
    <p:embeddedFont>
      <p:font typeface="Cambria" panose="02040503050406030204" pitchFamily="18" charset="0"/>
      <p:regular r:id="rId17"/>
      <p:bold r:id="rId18"/>
      <p:italic r:id="rId19"/>
      <p:boldItalic r:id="rId20"/>
    </p:embeddedFont>
    <p:embeddedFont>
      <p:font typeface="Mongolian Baiti" panose="03000500000000000000" pitchFamily="66" charset="0"/>
      <p:regular r:id="rId21"/>
    </p:embeddedFont>
    <p:embeddedFont>
      <p:font typeface="Outfit Extra Bold"/>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7A809-8A87-4E09-8C8C-C99C134A4E3B}" v="84" dt="2024-11-17T16:58:19.1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bin Benny" userId="faf47f1f6784aba8" providerId="LiveId" clId="{54A7A809-8A87-4E09-8C8C-C99C134A4E3B}"/>
    <pc:docChg chg="undo custSel addSld delSld modSld sldOrd modMainMaster">
      <pc:chgData name="Mibin Benny" userId="faf47f1f6784aba8" providerId="LiveId" clId="{54A7A809-8A87-4E09-8C8C-C99C134A4E3B}" dt="2024-11-17T16:59:08.570" v="812" actId="14100"/>
      <pc:docMkLst>
        <pc:docMk/>
      </pc:docMkLst>
      <pc:sldChg chg="addSp modSp mod modTransition">
        <pc:chgData name="Mibin Benny" userId="faf47f1f6784aba8" providerId="LiveId" clId="{54A7A809-8A87-4E09-8C8C-C99C134A4E3B}" dt="2024-11-17T16:58:19.120" v="811"/>
        <pc:sldMkLst>
          <pc:docMk/>
          <pc:sldMk cId="0" sldId="256"/>
        </pc:sldMkLst>
        <pc:spChg chg="add mod">
          <ac:chgData name="Mibin Benny" userId="faf47f1f6784aba8" providerId="LiveId" clId="{54A7A809-8A87-4E09-8C8C-C99C134A4E3B}" dt="2024-11-17T09:05:33.882" v="459" actId="2711"/>
          <ac:spMkLst>
            <pc:docMk/>
            <pc:sldMk cId="0" sldId="256"/>
            <ac:spMk id="6" creationId="{9CB3E262-065A-7047-64BF-BD1987A138A7}"/>
          </ac:spMkLst>
        </pc:spChg>
      </pc:sldChg>
      <pc:sldChg chg="addSp modSp mod modTransition">
        <pc:chgData name="Mibin Benny" userId="faf47f1f6784aba8" providerId="LiveId" clId="{54A7A809-8A87-4E09-8C8C-C99C134A4E3B}" dt="2024-11-17T09:25:09.107" v="514"/>
        <pc:sldMkLst>
          <pc:docMk/>
          <pc:sldMk cId="0" sldId="257"/>
        </pc:sldMkLst>
        <pc:spChg chg="mod">
          <ac:chgData name="Mibin Benny" userId="faf47f1f6784aba8" providerId="LiveId" clId="{54A7A809-8A87-4E09-8C8C-C99C134A4E3B}" dt="2024-11-17T08:13:42.613" v="0" actId="2711"/>
          <ac:spMkLst>
            <pc:docMk/>
            <pc:sldMk cId="0" sldId="257"/>
            <ac:spMk id="6" creationId="{00000000-0000-0000-0000-000000000000}"/>
          </ac:spMkLst>
        </pc:spChg>
        <pc:spChg chg="mod">
          <ac:chgData name="Mibin Benny" userId="faf47f1f6784aba8" providerId="LiveId" clId="{54A7A809-8A87-4E09-8C8C-C99C134A4E3B}" dt="2024-11-17T08:13:50.766" v="1" actId="2711"/>
          <ac:spMkLst>
            <pc:docMk/>
            <pc:sldMk cId="0" sldId="257"/>
            <ac:spMk id="10" creationId="{00000000-0000-0000-0000-000000000000}"/>
          </ac:spMkLst>
        </pc:spChg>
        <pc:spChg chg="mod">
          <ac:chgData name="Mibin Benny" userId="faf47f1f6784aba8" providerId="LiveId" clId="{54A7A809-8A87-4E09-8C8C-C99C134A4E3B}" dt="2024-11-17T08:14:02.069" v="2" actId="2711"/>
          <ac:spMkLst>
            <pc:docMk/>
            <pc:sldMk cId="0" sldId="257"/>
            <ac:spMk id="14" creationId="{00000000-0000-0000-0000-000000000000}"/>
          </ac:spMkLst>
        </pc:spChg>
        <pc:spChg chg="add mod">
          <ac:chgData name="Mibin Benny" userId="faf47f1f6784aba8" providerId="LiveId" clId="{54A7A809-8A87-4E09-8C8C-C99C134A4E3B}" dt="2024-11-17T09:05:54.985" v="462" actId="2711"/>
          <ac:spMkLst>
            <pc:docMk/>
            <pc:sldMk cId="0" sldId="257"/>
            <ac:spMk id="16" creationId="{9E2CFEF1-DDB3-23A6-8056-B1B3860839A7}"/>
          </ac:spMkLst>
        </pc:spChg>
      </pc:sldChg>
      <pc:sldChg chg="addSp modSp mod modTransition">
        <pc:chgData name="Mibin Benny" userId="faf47f1f6784aba8" providerId="LiveId" clId="{54A7A809-8A87-4E09-8C8C-C99C134A4E3B}" dt="2024-11-17T16:36:21.604" v="761" actId="20577"/>
        <pc:sldMkLst>
          <pc:docMk/>
          <pc:sldMk cId="0" sldId="258"/>
        </pc:sldMkLst>
        <pc:spChg chg="mod">
          <ac:chgData name="Mibin Benny" userId="faf47f1f6784aba8" providerId="LiveId" clId="{54A7A809-8A87-4E09-8C8C-C99C134A4E3B}" dt="2024-11-17T09:06:20.406" v="466" actId="1076"/>
          <ac:spMkLst>
            <pc:docMk/>
            <pc:sldMk cId="0" sldId="258"/>
            <ac:spMk id="2" creationId="{00000000-0000-0000-0000-000000000000}"/>
          </ac:spMkLst>
        </pc:spChg>
        <pc:spChg chg="mod">
          <ac:chgData name="Mibin Benny" userId="faf47f1f6784aba8" providerId="LiveId" clId="{54A7A809-8A87-4E09-8C8C-C99C134A4E3B}" dt="2024-11-17T08:14:26.365" v="3" actId="2711"/>
          <ac:spMkLst>
            <pc:docMk/>
            <pc:sldMk cId="0" sldId="258"/>
            <ac:spMk id="3" creationId="{00000000-0000-0000-0000-000000000000}"/>
          </ac:spMkLst>
        </pc:spChg>
        <pc:spChg chg="mod">
          <ac:chgData name="Mibin Benny" userId="faf47f1f6784aba8" providerId="LiveId" clId="{54A7A809-8A87-4E09-8C8C-C99C134A4E3B}" dt="2024-11-17T08:14:40.444" v="4" actId="2711"/>
          <ac:spMkLst>
            <pc:docMk/>
            <pc:sldMk cId="0" sldId="258"/>
            <ac:spMk id="5" creationId="{00000000-0000-0000-0000-000000000000}"/>
          </ac:spMkLst>
        </pc:spChg>
        <pc:spChg chg="mod">
          <ac:chgData name="Mibin Benny" userId="faf47f1f6784aba8" providerId="LiveId" clId="{54A7A809-8A87-4E09-8C8C-C99C134A4E3B}" dt="2024-11-17T08:14:46.477" v="5" actId="2711"/>
          <ac:spMkLst>
            <pc:docMk/>
            <pc:sldMk cId="0" sldId="258"/>
            <ac:spMk id="7" creationId="{00000000-0000-0000-0000-000000000000}"/>
          </ac:spMkLst>
        </pc:spChg>
        <pc:spChg chg="add mod">
          <ac:chgData name="Mibin Benny" userId="faf47f1f6784aba8" providerId="LiveId" clId="{54A7A809-8A87-4E09-8C8C-C99C134A4E3B}" dt="2024-11-17T16:36:21.604" v="761" actId="20577"/>
          <ac:spMkLst>
            <pc:docMk/>
            <pc:sldMk cId="0" sldId="258"/>
            <ac:spMk id="15" creationId="{13079B9A-F83E-A1E6-F59A-CEF419D51BB1}"/>
          </ac:spMkLst>
        </pc:spChg>
        <pc:picChg chg="add mod">
          <ac:chgData name="Mibin Benny" userId="faf47f1f6784aba8" providerId="LiveId" clId="{54A7A809-8A87-4E09-8C8C-C99C134A4E3B}" dt="2024-11-17T08:26:31.725" v="79" actId="14100"/>
          <ac:picMkLst>
            <pc:docMk/>
            <pc:sldMk cId="0" sldId="258"/>
            <ac:picMk id="10" creationId="{F1EC375C-B81F-CFFE-C075-08FFC8039B2F}"/>
          </ac:picMkLst>
        </pc:picChg>
        <pc:picChg chg="add mod">
          <ac:chgData name="Mibin Benny" userId="faf47f1f6784aba8" providerId="LiveId" clId="{54A7A809-8A87-4E09-8C8C-C99C134A4E3B}" dt="2024-11-17T08:27:44.817" v="85" actId="14100"/>
          <ac:picMkLst>
            <pc:docMk/>
            <pc:sldMk cId="0" sldId="258"/>
            <ac:picMk id="12" creationId="{2ED13694-63FA-E7BE-33D6-56E862140152}"/>
          </ac:picMkLst>
        </pc:picChg>
        <pc:picChg chg="add mod">
          <ac:chgData name="Mibin Benny" userId="faf47f1f6784aba8" providerId="LiveId" clId="{54A7A809-8A87-4E09-8C8C-C99C134A4E3B}" dt="2024-11-17T08:28:50.021" v="94" actId="1076"/>
          <ac:picMkLst>
            <pc:docMk/>
            <pc:sldMk cId="0" sldId="258"/>
            <ac:picMk id="14" creationId="{B24D408E-3448-6741-8800-614EA16F0FAA}"/>
          </ac:picMkLst>
        </pc:picChg>
      </pc:sldChg>
      <pc:sldChg chg="addSp modSp mod ord modTransition">
        <pc:chgData name="Mibin Benny" userId="faf47f1f6784aba8" providerId="LiveId" clId="{54A7A809-8A87-4E09-8C8C-C99C134A4E3B}" dt="2024-11-17T16:59:08.570" v="812" actId="14100"/>
        <pc:sldMkLst>
          <pc:docMk/>
          <pc:sldMk cId="0" sldId="259"/>
        </pc:sldMkLst>
        <pc:spChg chg="mod">
          <ac:chgData name="Mibin Benny" userId="faf47f1f6784aba8" providerId="LiveId" clId="{54A7A809-8A87-4E09-8C8C-C99C134A4E3B}" dt="2024-11-17T08:30:50.557" v="122" actId="2711"/>
          <ac:spMkLst>
            <pc:docMk/>
            <pc:sldMk cId="0" sldId="259"/>
            <ac:spMk id="3" creationId="{00000000-0000-0000-0000-000000000000}"/>
          </ac:spMkLst>
        </pc:spChg>
        <pc:spChg chg="mod">
          <ac:chgData name="Mibin Benny" userId="faf47f1f6784aba8" providerId="LiveId" clId="{54A7A809-8A87-4E09-8C8C-C99C134A4E3B}" dt="2024-11-17T16:59:08.570" v="812" actId="14100"/>
          <ac:spMkLst>
            <pc:docMk/>
            <pc:sldMk cId="0" sldId="259"/>
            <ac:spMk id="5" creationId="{00000000-0000-0000-0000-000000000000}"/>
          </ac:spMkLst>
        </pc:spChg>
        <pc:spChg chg="mod">
          <ac:chgData name="Mibin Benny" userId="faf47f1f6784aba8" providerId="LiveId" clId="{54A7A809-8A87-4E09-8C8C-C99C134A4E3B}" dt="2024-11-17T16:43:17.920" v="782" actId="14100"/>
          <ac:spMkLst>
            <pc:docMk/>
            <pc:sldMk cId="0" sldId="259"/>
            <ac:spMk id="7" creationId="{00000000-0000-0000-0000-000000000000}"/>
          </ac:spMkLst>
        </pc:spChg>
        <pc:spChg chg="mod">
          <ac:chgData name="Mibin Benny" userId="faf47f1f6784aba8" providerId="LiveId" clId="{54A7A809-8A87-4E09-8C8C-C99C134A4E3B}" dt="2024-11-17T08:15:24.581" v="7" actId="2711"/>
          <ac:spMkLst>
            <pc:docMk/>
            <pc:sldMk cId="0" sldId="259"/>
            <ac:spMk id="8" creationId="{00000000-0000-0000-0000-000000000000}"/>
          </ac:spMkLst>
        </pc:spChg>
        <pc:spChg chg="mod">
          <ac:chgData name="Mibin Benny" userId="faf47f1f6784aba8" providerId="LiveId" clId="{54A7A809-8A87-4E09-8C8C-C99C134A4E3B}" dt="2024-11-17T16:43:02.874" v="781" actId="20577"/>
          <ac:spMkLst>
            <pc:docMk/>
            <pc:sldMk cId="0" sldId="259"/>
            <ac:spMk id="9" creationId="{00000000-0000-0000-0000-000000000000}"/>
          </ac:spMkLst>
        </pc:spChg>
        <pc:spChg chg="mod">
          <ac:chgData name="Mibin Benny" userId="faf47f1f6784aba8" providerId="LiveId" clId="{54A7A809-8A87-4E09-8C8C-C99C134A4E3B}" dt="2024-11-17T16:33:17.294" v="744" actId="1076"/>
          <ac:spMkLst>
            <pc:docMk/>
            <pc:sldMk cId="0" sldId="259"/>
            <ac:spMk id="10" creationId="{00000000-0000-0000-0000-000000000000}"/>
          </ac:spMkLst>
        </pc:spChg>
        <pc:spChg chg="mod">
          <ac:chgData name="Mibin Benny" userId="faf47f1f6784aba8" providerId="LiveId" clId="{54A7A809-8A87-4E09-8C8C-C99C134A4E3B}" dt="2024-11-17T08:15:38.364" v="9" actId="2711"/>
          <ac:spMkLst>
            <pc:docMk/>
            <pc:sldMk cId="0" sldId="259"/>
            <ac:spMk id="11" creationId="{00000000-0000-0000-0000-000000000000}"/>
          </ac:spMkLst>
        </pc:spChg>
        <pc:spChg chg="mod">
          <ac:chgData name="Mibin Benny" userId="faf47f1f6784aba8" providerId="LiveId" clId="{54A7A809-8A87-4E09-8C8C-C99C134A4E3B}" dt="2024-11-17T16:42:04.327" v="775" actId="14100"/>
          <ac:spMkLst>
            <pc:docMk/>
            <pc:sldMk cId="0" sldId="259"/>
            <ac:spMk id="13" creationId="{00000000-0000-0000-0000-000000000000}"/>
          </ac:spMkLst>
        </pc:spChg>
        <pc:spChg chg="mod">
          <ac:chgData name="Mibin Benny" userId="faf47f1f6784aba8" providerId="LiveId" clId="{54A7A809-8A87-4E09-8C8C-C99C134A4E3B}" dt="2024-11-17T08:15:30.994" v="8" actId="2711"/>
          <ac:spMkLst>
            <pc:docMk/>
            <pc:sldMk cId="0" sldId="259"/>
            <ac:spMk id="14" creationId="{00000000-0000-0000-0000-000000000000}"/>
          </ac:spMkLst>
        </pc:spChg>
        <pc:spChg chg="mod">
          <ac:chgData name="Mibin Benny" userId="faf47f1f6784aba8" providerId="LiveId" clId="{54A7A809-8A87-4E09-8C8C-C99C134A4E3B}" dt="2024-11-17T16:42:11.584" v="776" actId="14100"/>
          <ac:spMkLst>
            <pc:docMk/>
            <pc:sldMk cId="0" sldId="259"/>
            <ac:spMk id="15" creationId="{00000000-0000-0000-0000-000000000000}"/>
          </ac:spMkLst>
        </pc:spChg>
        <pc:spChg chg="add mod">
          <ac:chgData name="Mibin Benny" userId="faf47f1f6784aba8" providerId="LiveId" clId="{54A7A809-8A87-4E09-8C8C-C99C134A4E3B}" dt="2024-11-17T16:36:36.096" v="765" actId="20577"/>
          <ac:spMkLst>
            <pc:docMk/>
            <pc:sldMk cId="0" sldId="259"/>
            <ac:spMk id="16" creationId="{C6A76178-8399-0F64-A61A-14B0F8272EFF}"/>
          </ac:spMkLst>
        </pc:spChg>
      </pc:sldChg>
      <pc:sldChg chg="addSp modSp mod ord modTransition">
        <pc:chgData name="Mibin Benny" userId="faf47f1f6784aba8" providerId="LiveId" clId="{54A7A809-8A87-4E09-8C8C-C99C134A4E3B}" dt="2024-11-17T16:37:03.217" v="767" actId="20577"/>
        <pc:sldMkLst>
          <pc:docMk/>
          <pc:sldMk cId="0" sldId="260"/>
        </pc:sldMkLst>
        <pc:spChg chg="mod">
          <ac:chgData name="Mibin Benny" userId="faf47f1f6784aba8" providerId="LiveId" clId="{54A7A809-8A87-4E09-8C8C-C99C134A4E3B}" dt="2024-11-17T08:15:51.334" v="10" actId="2711"/>
          <ac:spMkLst>
            <pc:docMk/>
            <pc:sldMk cId="0" sldId="260"/>
            <ac:spMk id="5" creationId="{00000000-0000-0000-0000-000000000000}"/>
          </ac:spMkLst>
        </pc:spChg>
        <pc:spChg chg="mod">
          <ac:chgData name="Mibin Benny" userId="faf47f1f6784aba8" providerId="LiveId" clId="{54A7A809-8A87-4E09-8C8C-C99C134A4E3B}" dt="2024-11-17T08:15:59.822" v="11" actId="2711"/>
          <ac:spMkLst>
            <pc:docMk/>
            <pc:sldMk cId="0" sldId="260"/>
            <ac:spMk id="8" creationId="{00000000-0000-0000-0000-000000000000}"/>
          </ac:spMkLst>
        </pc:spChg>
        <pc:spChg chg="mod">
          <ac:chgData name="Mibin Benny" userId="faf47f1f6784aba8" providerId="LiveId" clId="{54A7A809-8A87-4E09-8C8C-C99C134A4E3B}" dt="2024-11-17T08:16:08.031" v="12" actId="2711"/>
          <ac:spMkLst>
            <pc:docMk/>
            <pc:sldMk cId="0" sldId="260"/>
            <ac:spMk id="11" creationId="{00000000-0000-0000-0000-000000000000}"/>
          </ac:spMkLst>
        </pc:spChg>
        <pc:spChg chg="mod">
          <ac:chgData name="Mibin Benny" userId="faf47f1f6784aba8" providerId="LiveId" clId="{54A7A809-8A87-4E09-8C8C-C99C134A4E3B}" dt="2024-11-17T08:16:13.827" v="13" actId="2711"/>
          <ac:spMkLst>
            <pc:docMk/>
            <pc:sldMk cId="0" sldId="260"/>
            <ac:spMk id="14" creationId="{00000000-0000-0000-0000-000000000000}"/>
          </ac:spMkLst>
        </pc:spChg>
        <pc:spChg chg="add mod">
          <ac:chgData name="Mibin Benny" userId="faf47f1f6784aba8" providerId="LiveId" clId="{54A7A809-8A87-4E09-8C8C-C99C134A4E3B}" dt="2024-11-17T16:37:03.217" v="767" actId="20577"/>
          <ac:spMkLst>
            <pc:docMk/>
            <pc:sldMk cId="0" sldId="260"/>
            <ac:spMk id="16" creationId="{08FFE811-39DB-A51F-A730-230C9AC2D2FD}"/>
          </ac:spMkLst>
        </pc:spChg>
      </pc:sldChg>
      <pc:sldChg chg="addSp modSp mod ord modTransition">
        <pc:chgData name="Mibin Benny" userId="faf47f1f6784aba8" providerId="LiveId" clId="{54A7A809-8A87-4E09-8C8C-C99C134A4E3B}" dt="2024-11-17T09:25:28.708" v="520"/>
        <pc:sldMkLst>
          <pc:docMk/>
          <pc:sldMk cId="0" sldId="261"/>
        </pc:sldMkLst>
        <pc:spChg chg="mod">
          <ac:chgData name="Mibin Benny" userId="faf47f1f6784aba8" providerId="LiveId" clId="{54A7A809-8A87-4E09-8C8C-C99C134A4E3B}" dt="2024-11-17T08:16:31.618" v="14" actId="2711"/>
          <ac:spMkLst>
            <pc:docMk/>
            <pc:sldMk cId="0" sldId="261"/>
            <ac:spMk id="8" creationId="{00000000-0000-0000-0000-000000000000}"/>
          </ac:spMkLst>
        </pc:spChg>
        <pc:spChg chg="mod">
          <ac:chgData name="Mibin Benny" userId="faf47f1f6784aba8" providerId="LiveId" clId="{54A7A809-8A87-4E09-8C8C-C99C134A4E3B}" dt="2024-11-17T08:16:37.036" v="15" actId="2711"/>
          <ac:spMkLst>
            <pc:docMk/>
            <pc:sldMk cId="0" sldId="261"/>
            <ac:spMk id="13" creationId="{00000000-0000-0000-0000-000000000000}"/>
          </ac:spMkLst>
        </pc:spChg>
        <pc:spChg chg="mod">
          <ac:chgData name="Mibin Benny" userId="faf47f1f6784aba8" providerId="LiveId" clId="{54A7A809-8A87-4E09-8C8C-C99C134A4E3B}" dt="2024-11-17T08:16:45.678" v="16" actId="2711"/>
          <ac:spMkLst>
            <pc:docMk/>
            <pc:sldMk cId="0" sldId="261"/>
            <ac:spMk id="18" creationId="{00000000-0000-0000-0000-000000000000}"/>
          </ac:spMkLst>
        </pc:spChg>
        <pc:spChg chg="add mod">
          <ac:chgData name="Mibin Benny" userId="faf47f1f6784aba8" providerId="LiveId" clId="{54A7A809-8A87-4E09-8C8C-C99C134A4E3B}" dt="2024-11-17T09:08:02.612" v="486" actId="20577"/>
          <ac:spMkLst>
            <pc:docMk/>
            <pc:sldMk cId="0" sldId="261"/>
            <ac:spMk id="20" creationId="{9482C640-5947-F515-D156-DC77A8314EE4}"/>
          </ac:spMkLst>
        </pc:spChg>
      </pc:sldChg>
      <pc:sldChg chg="addSp modSp mod ord modTransition">
        <pc:chgData name="Mibin Benny" userId="faf47f1f6784aba8" providerId="LiveId" clId="{54A7A809-8A87-4E09-8C8C-C99C134A4E3B}" dt="2024-11-17T16:36:29.201" v="763" actId="20577"/>
        <pc:sldMkLst>
          <pc:docMk/>
          <pc:sldMk cId="0" sldId="262"/>
        </pc:sldMkLst>
        <pc:spChg chg="mod">
          <ac:chgData name="Mibin Benny" userId="faf47f1f6784aba8" providerId="LiveId" clId="{54A7A809-8A87-4E09-8C8C-C99C134A4E3B}" dt="2024-11-17T16:34:52.228" v="757" actId="1076"/>
          <ac:spMkLst>
            <pc:docMk/>
            <pc:sldMk cId="0" sldId="262"/>
            <ac:spMk id="2" creationId="{00000000-0000-0000-0000-000000000000}"/>
          </ac:spMkLst>
        </pc:spChg>
        <pc:spChg chg="mod">
          <ac:chgData name="Mibin Benny" userId="faf47f1f6784aba8" providerId="LiveId" clId="{54A7A809-8A87-4E09-8C8C-C99C134A4E3B}" dt="2024-11-17T10:05:41.442" v="530" actId="1076"/>
          <ac:spMkLst>
            <pc:docMk/>
            <pc:sldMk cId="0" sldId="262"/>
            <ac:spMk id="3" creationId="{00000000-0000-0000-0000-000000000000}"/>
          </ac:spMkLst>
        </pc:spChg>
        <pc:spChg chg="mod">
          <ac:chgData name="Mibin Benny" userId="faf47f1f6784aba8" providerId="LiveId" clId="{54A7A809-8A87-4E09-8C8C-C99C134A4E3B}" dt="2024-11-17T16:35:29.298" v="758" actId="14100"/>
          <ac:spMkLst>
            <pc:docMk/>
            <pc:sldMk cId="0" sldId="262"/>
            <ac:spMk id="4" creationId="{00000000-0000-0000-0000-000000000000}"/>
          </ac:spMkLst>
        </pc:spChg>
        <pc:spChg chg="mod">
          <ac:chgData name="Mibin Benny" userId="faf47f1f6784aba8" providerId="LiveId" clId="{54A7A809-8A87-4E09-8C8C-C99C134A4E3B}" dt="2024-11-17T08:40:40.441" v="256" actId="1076"/>
          <ac:spMkLst>
            <pc:docMk/>
            <pc:sldMk cId="0" sldId="262"/>
            <ac:spMk id="5" creationId="{00000000-0000-0000-0000-000000000000}"/>
          </ac:spMkLst>
        </pc:spChg>
        <pc:spChg chg="mod">
          <ac:chgData name="Mibin Benny" userId="faf47f1f6784aba8" providerId="LiveId" clId="{54A7A809-8A87-4E09-8C8C-C99C134A4E3B}" dt="2024-11-17T16:35:43.208" v="759" actId="14100"/>
          <ac:spMkLst>
            <pc:docMk/>
            <pc:sldMk cId="0" sldId="262"/>
            <ac:spMk id="6" creationId="{00000000-0000-0000-0000-000000000000}"/>
          </ac:spMkLst>
        </pc:spChg>
        <pc:spChg chg="mod">
          <ac:chgData name="Mibin Benny" userId="faf47f1f6784aba8" providerId="LiveId" clId="{54A7A809-8A87-4E09-8C8C-C99C134A4E3B}" dt="2024-11-17T08:50:00.412" v="369" actId="1076"/>
          <ac:spMkLst>
            <pc:docMk/>
            <pc:sldMk cId="0" sldId="262"/>
            <ac:spMk id="7" creationId="{00000000-0000-0000-0000-000000000000}"/>
          </ac:spMkLst>
        </pc:spChg>
        <pc:spChg chg="mod">
          <ac:chgData name="Mibin Benny" userId="faf47f1f6784aba8" providerId="LiveId" clId="{54A7A809-8A87-4E09-8C8C-C99C134A4E3B}" dt="2024-11-17T10:07:37.723" v="553" actId="14100"/>
          <ac:spMkLst>
            <pc:docMk/>
            <pc:sldMk cId="0" sldId="262"/>
            <ac:spMk id="8" creationId="{00000000-0000-0000-0000-000000000000}"/>
          </ac:spMkLst>
        </pc:spChg>
        <pc:spChg chg="add mod">
          <ac:chgData name="Mibin Benny" userId="faf47f1f6784aba8" providerId="LiveId" clId="{54A7A809-8A87-4E09-8C8C-C99C134A4E3B}" dt="2024-11-17T16:36:29.201" v="763" actId="20577"/>
          <ac:spMkLst>
            <pc:docMk/>
            <pc:sldMk cId="0" sldId="262"/>
            <ac:spMk id="9" creationId="{C264F071-4E5B-03B5-7A68-D321F5084BAD}"/>
          </ac:spMkLst>
        </pc:spChg>
        <pc:spChg chg="add mod ord">
          <ac:chgData name="Mibin Benny" userId="faf47f1f6784aba8" providerId="LiveId" clId="{54A7A809-8A87-4E09-8C8C-C99C134A4E3B}" dt="2024-11-17T16:33:51.325" v="747" actId="1076"/>
          <ac:spMkLst>
            <pc:docMk/>
            <pc:sldMk cId="0" sldId="262"/>
            <ac:spMk id="12" creationId="{F4D6A3D6-AC9E-726B-7B5E-506C6146E23A}"/>
          </ac:spMkLst>
        </pc:spChg>
        <pc:spChg chg="add mod ord">
          <ac:chgData name="Mibin Benny" userId="faf47f1f6784aba8" providerId="LiveId" clId="{54A7A809-8A87-4E09-8C8C-C99C134A4E3B}" dt="2024-11-17T10:06:58.744" v="546" actId="14100"/>
          <ac:spMkLst>
            <pc:docMk/>
            <pc:sldMk cId="0" sldId="262"/>
            <ac:spMk id="13" creationId="{A4389553-A521-7A42-A18F-1879A68EFA1E}"/>
          </ac:spMkLst>
        </pc:spChg>
        <pc:spChg chg="add mod ord">
          <ac:chgData name="Mibin Benny" userId="faf47f1f6784aba8" providerId="LiveId" clId="{54A7A809-8A87-4E09-8C8C-C99C134A4E3B}" dt="2024-11-17T10:07:31.169" v="552" actId="14100"/>
          <ac:spMkLst>
            <pc:docMk/>
            <pc:sldMk cId="0" sldId="262"/>
            <ac:spMk id="14" creationId="{2568E342-EDE3-D88C-F2C3-AD0D5F0E13A9}"/>
          </ac:spMkLst>
        </pc:spChg>
        <pc:picChg chg="add mod">
          <ac:chgData name="Mibin Benny" userId="faf47f1f6784aba8" providerId="LiveId" clId="{54A7A809-8A87-4E09-8C8C-C99C134A4E3B}" dt="2024-11-17T10:39:14.954" v="659" actId="1076"/>
          <ac:picMkLst>
            <pc:docMk/>
            <pc:sldMk cId="0" sldId="262"/>
            <ac:picMk id="11" creationId="{FDA598FF-7D72-09E2-7609-9521596B2E5D}"/>
          </ac:picMkLst>
        </pc:picChg>
      </pc:sldChg>
      <pc:sldChg chg="addSp modSp mod modTransition">
        <pc:chgData name="Mibin Benny" userId="faf47f1f6784aba8" providerId="LiveId" clId="{54A7A809-8A87-4E09-8C8C-C99C134A4E3B}" dt="2024-11-17T09:24:57.680" v="511"/>
        <pc:sldMkLst>
          <pc:docMk/>
          <pc:sldMk cId="0" sldId="263"/>
        </pc:sldMkLst>
        <pc:spChg chg="add mod">
          <ac:chgData name="Mibin Benny" userId="faf47f1f6784aba8" providerId="LiveId" clId="{54A7A809-8A87-4E09-8C8C-C99C134A4E3B}" dt="2024-11-17T09:08:18.930" v="489" actId="2711"/>
          <ac:spMkLst>
            <pc:docMk/>
            <pc:sldMk cId="0" sldId="263"/>
            <ac:spMk id="13" creationId="{0B85030D-9126-42A3-5067-9B7C38CECA45}"/>
          </ac:spMkLst>
        </pc:spChg>
      </pc:sldChg>
      <pc:sldChg chg="addSp modSp mod modTransition">
        <pc:chgData name="Mibin Benny" userId="faf47f1f6784aba8" providerId="LiveId" clId="{54A7A809-8A87-4E09-8C8C-C99C134A4E3B}" dt="2024-11-17T10:38:16.463" v="655" actId="1076"/>
        <pc:sldMkLst>
          <pc:docMk/>
          <pc:sldMk cId="0" sldId="264"/>
        </pc:sldMkLst>
        <pc:spChg chg="mod">
          <ac:chgData name="Mibin Benny" userId="faf47f1f6784aba8" providerId="LiveId" clId="{54A7A809-8A87-4E09-8C8C-C99C134A4E3B}" dt="2024-11-17T10:37:48.951" v="652" actId="1076"/>
          <ac:spMkLst>
            <pc:docMk/>
            <pc:sldMk cId="0" sldId="264"/>
            <ac:spMk id="4" creationId="{00000000-0000-0000-0000-000000000000}"/>
          </ac:spMkLst>
        </pc:spChg>
        <pc:spChg chg="mod">
          <ac:chgData name="Mibin Benny" userId="faf47f1f6784aba8" providerId="LiveId" clId="{54A7A809-8A87-4E09-8C8C-C99C134A4E3B}" dt="2024-11-17T10:38:16.463" v="655" actId="1076"/>
          <ac:spMkLst>
            <pc:docMk/>
            <pc:sldMk cId="0" sldId="264"/>
            <ac:spMk id="5" creationId="{00000000-0000-0000-0000-000000000000}"/>
          </ac:spMkLst>
        </pc:spChg>
        <pc:spChg chg="mod">
          <ac:chgData name="Mibin Benny" userId="faf47f1f6784aba8" providerId="LiveId" clId="{54A7A809-8A87-4E09-8C8C-C99C134A4E3B}" dt="2024-11-17T10:38:06.327" v="654" actId="1076"/>
          <ac:spMkLst>
            <pc:docMk/>
            <pc:sldMk cId="0" sldId="264"/>
            <ac:spMk id="6" creationId="{00000000-0000-0000-0000-000000000000}"/>
          </ac:spMkLst>
        </pc:spChg>
        <pc:spChg chg="mod">
          <ac:chgData name="Mibin Benny" userId="faf47f1f6784aba8" providerId="LiveId" clId="{54A7A809-8A87-4E09-8C8C-C99C134A4E3B}" dt="2024-11-17T10:37:37.213" v="651" actId="14100"/>
          <ac:spMkLst>
            <pc:docMk/>
            <pc:sldMk cId="0" sldId="264"/>
            <ac:spMk id="7" creationId="{00000000-0000-0000-0000-000000000000}"/>
          </ac:spMkLst>
        </pc:spChg>
        <pc:spChg chg="mod">
          <ac:chgData name="Mibin Benny" userId="faf47f1f6784aba8" providerId="LiveId" clId="{54A7A809-8A87-4E09-8C8C-C99C134A4E3B}" dt="2024-11-17T10:18:04.118" v="588" actId="1076"/>
          <ac:spMkLst>
            <pc:docMk/>
            <pc:sldMk cId="0" sldId="264"/>
            <ac:spMk id="8" creationId="{00000000-0000-0000-0000-000000000000}"/>
          </ac:spMkLst>
        </pc:spChg>
        <pc:spChg chg="mod">
          <ac:chgData name="Mibin Benny" userId="faf47f1f6784aba8" providerId="LiveId" clId="{54A7A809-8A87-4E09-8C8C-C99C134A4E3B}" dt="2024-11-17T10:18:10.433" v="589" actId="1076"/>
          <ac:spMkLst>
            <pc:docMk/>
            <pc:sldMk cId="0" sldId="264"/>
            <ac:spMk id="9" creationId="{00000000-0000-0000-0000-000000000000}"/>
          </ac:spMkLst>
        </pc:spChg>
        <pc:spChg chg="mod">
          <ac:chgData name="Mibin Benny" userId="faf47f1f6784aba8" providerId="LiveId" clId="{54A7A809-8A87-4E09-8C8C-C99C134A4E3B}" dt="2024-11-17T10:18:00.531" v="587" actId="1076"/>
          <ac:spMkLst>
            <pc:docMk/>
            <pc:sldMk cId="0" sldId="264"/>
            <ac:spMk id="10" creationId="{00000000-0000-0000-0000-000000000000}"/>
          </ac:spMkLst>
        </pc:spChg>
        <pc:spChg chg="mod">
          <ac:chgData name="Mibin Benny" userId="faf47f1f6784aba8" providerId="LiveId" clId="{54A7A809-8A87-4E09-8C8C-C99C134A4E3B}" dt="2024-11-17T10:18:54.297" v="596" actId="14100"/>
          <ac:spMkLst>
            <pc:docMk/>
            <pc:sldMk cId="0" sldId="264"/>
            <ac:spMk id="11" creationId="{00000000-0000-0000-0000-000000000000}"/>
          </ac:spMkLst>
        </pc:spChg>
        <pc:spChg chg="mod">
          <ac:chgData name="Mibin Benny" userId="faf47f1f6784aba8" providerId="LiveId" clId="{54A7A809-8A87-4E09-8C8C-C99C134A4E3B}" dt="2024-11-17T10:18:24.620" v="591" actId="1076"/>
          <ac:spMkLst>
            <pc:docMk/>
            <pc:sldMk cId="0" sldId="264"/>
            <ac:spMk id="12" creationId="{00000000-0000-0000-0000-000000000000}"/>
          </ac:spMkLst>
        </pc:spChg>
        <pc:spChg chg="mod">
          <ac:chgData name="Mibin Benny" userId="faf47f1f6784aba8" providerId="LiveId" clId="{54A7A809-8A87-4E09-8C8C-C99C134A4E3B}" dt="2024-11-17T10:18:29.165" v="592" actId="1076"/>
          <ac:spMkLst>
            <pc:docMk/>
            <pc:sldMk cId="0" sldId="264"/>
            <ac:spMk id="13" creationId="{00000000-0000-0000-0000-000000000000}"/>
          </ac:spMkLst>
        </pc:spChg>
        <pc:spChg chg="mod">
          <ac:chgData name="Mibin Benny" userId="faf47f1f6784aba8" providerId="LiveId" clId="{54A7A809-8A87-4E09-8C8C-C99C134A4E3B}" dt="2024-11-17T10:18:42.763" v="594" actId="1076"/>
          <ac:spMkLst>
            <pc:docMk/>
            <pc:sldMk cId="0" sldId="264"/>
            <ac:spMk id="14" creationId="{00000000-0000-0000-0000-000000000000}"/>
          </ac:spMkLst>
        </pc:spChg>
        <pc:spChg chg="mod">
          <ac:chgData name="Mibin Benny" userId="faf47f1f6784aba8" providerId="LiveId" clId="{54A7A809-8A87-4E09-8C8C-C99C134A4E3B}" dt="2024-11-17T10:19:51.259" v="605" actId="1076"/>
          <ac:spMkLst>
            <pc:docMk/>
            <pc:sldMk cId="0" sldId="264"/>
            <ac:spMk id="15" creationId="{00000000-0000-0000-0000-000000000000}"/>
          </ac:spMkLst>
        </pc:spChg>
        <pc:spChg chg="add mod">
          <ac:chgData name="Mibin Benny" userId="faf47f1f6784aba8" providerId="LiveId" clId="{54A7A809-8A87-4E09-8C8C-C99C134A4E3B}" dt="2024-11-17T09:08:36.881" v="493" actId="2711"/>
          <ac:spMkLst>
            <pc:docMk/>
            <pc:sldMk cId="0" sldId="264"/>
            <ac:spMk id="16" creationId="{4E7F58AF-8356-434C-074F-56383C78BD83}"/>
          </ac:spMkLst>
        </pc:spChg>
      </pc:sldChg>
      <pc:sldChg chg="addSp modSp mod modTransition">
        <pc:chgData name="Mibin Benny" userId="faf47f1f6784aba8" providerId="LiveId" clId="{54A7A809-8A87-4E09-8C8C-C99C134A4E3B}" dt="2024-11-17T16:55:02.828" v="788" actId="2711"/>
        <pc:sldMkLst>
          <pc:docMk/>
          <pc:sldMk cId="0" sldId="265"/>
        </pc:sldMkLst>
        <pc:spChg chg="mod">
          <ac:chgData name="Mibin Benny" userId="faf47f1f6784aba8" providerId="LiveId" clId="{54A7A809-8A87-4E09-8C8C-C99C134A4E3B}" dt="2024-11-17T16:53:58.107" v="785" actId="1076"/>
          <ac:spMkLst>
            <pc:docMk/>
            <pc:sldMk cId="0" sldId="265"/>
            <ac:spMk id="3" creationId="{00000000-0000-0000-0000-000000000000}"/>
          </ac:spMkLst>
        </pc:spChg>
        <pc:spChg chg="mod">
          <ac:chgData name="Mibin Benny" userId="faf47f1f6784aba8" providerId="LiveId" clId="{54A7A809-8A87-4E09-8C8C-C99C134A4E3B}" dt="2024-11-17T16:55:02.828" v="788" actId="2711"/>
          <ac:spMkLst>
            <pc:docMk/>
            <pc:sldMk cId="0" sldId="265"/>
            <ac:spMk id="4" creationId="{00000000-0000-0000-0000-000000000000}"/>
          </ac:spMkLst>
        </pc:spChg>
        <pc:spChg chg="add mod">
          <ac:chgData name="Mibin Benny" userId="faf47f1f6784aba8" providerId="LiveId" clId="{54A7A809-8A87-4E09-8C8C-C99C134A4E3B}" dt="2024-11-17T09:09:09.846" v="497" actId="2711"/>
          <ac:spMkLst>
            <pc:docMk/>
            <pc:sldMk cId="0" sldId="265"/>
            <ac:spMk id="5" creationId="{B0F59250-1543-AB64-D28B-E5588931D704}"/>
          </ac:spMkLst>
        </pc:spChg>
        <pc:picChg chg="mod">
          <ac:chgData name="Mibin Benny" userId="faf47f1f6784aba8" providerId="LiveId" clId="{54A7A809-8A87-4E09-8C8C-C99C134A4E3B}" dt="2024-11-17T09:01:19.649" v="445" actId="14100"/>
          <ac:picMkLst>
            <pc:docMk/>
            <pc:sldMk cId="0" sldId="265"/>
            <ac:picMk id="2" creationId="{00000000-0000-0000-0000-000000000000}"/>
          </ac:picMkLst>
        </pc:picChg>
      </pc:sldChg>
      <pc:sldChg chg="addSp modSp del mod ord setBg">
        <pc:chgData name="Mibin Benny" userId="faf47f1f6784aba8" providerId="LiveId" clId="{54A7A809-8A87-4E09-8C8C-C99C134A4E3B}" dt="2024-11-17T09:01:43.639" v="448" actId="47"/>
        <pc:sldMkLst>
          <pc:docMk/>
          <pc:sldMk cId="644877410" sldId="267"/>
        </pc:sldMkLst>
        <pc:spChg chg="add mod">
          <ac:chgData name="Mibin Benny" userId="faf47f1f6784aba8" providerId="LiveId" clId="{54A7A809-8A87-4E09-8C8C-C99C134A4E3B}" dt="2024-11-17T08:30:14.137" v="121"/>
          <ac:spMkLst>
            <pc:docMk/>
            <pc:sldMk cId="644877410" sldId="267"/>
            <ac:spMk id="2" creationId="{BCF7A5FF-6847-B4B3-E91A-604D84F68A59}"/>
          </ac:spMkLst>
        </pc:spChg>
        <pc:spChg chg="add mod">
          <ac:chgData name="Mibin Benny" userId="faf47f1f6784aba8" providerId="LiveId" clId="{54A7A809-8A87-4E09-8C8C-C99C134A4E3B}" dt="2024-11-17T08:59:57.010" v="442" actId="14100"/>
          <ac:spMkLst>
            <pc:docMk/>
            <pc:sldMk cId="644877410" sldId="267"/>
            <ac:spMk id="4" creationId="{07A30AC1-C35F-9086-ECD5-B233B9E9F1AD}"/>
          </ac:spMkLst>
        </pc:spChg>
      </pc:sldChg>
      <pc:sldChg chg="addSp modSp mod modTransition">
        <pc:chgData name="Mibin Benny" userId="faf47f1f6784aba8" providerId="LiveId" clId="{54A7A809-8A87-4E09-8C8C-C99C134A4E3B}" dt="2024-11-17T16:32:19.537" v="739" actId="20577"/>
        <pc:sldMkLst>
          <pc:docMk/>
          <pc:sldMk cId="153319423" sldId="268"/>
        </pc:sldMkLst>
        <pc:spChg chg="add mod">
          <ac:chgData name="Mibin Benny" userId="faf47f1f6784aba8" providerId="LiveId" clId="{54A7A809-8A87-4E09-8C8C-C99C134A4E3B}" dt="2024-11-17T09:06:10.226" v="465" actId="2711"/>
          <ac:spMkLst>
            <pc:docMk/>
            <pc:sldMk cId="153319423" sldId="268"/>
            <ac:spMk id="2" creationId="{EECECA53-2208-36B3-E3AF-8AFBC16155A2}"/>
          </ac:spMkLst>
        </pc:spChg>
        <pc:spChg chg="mod">
          <ac:chgData name="Mibin Benny" userId="faf47f1f6784aba8" providerId="LiveId" clId="{54A7A809-8A87-4E09-8C8C-C99C134A4E3B}" dt="2024-11-17T16:28:25.754" v="674"/>
          <ac:spMkLst>
            <pc:docMk/>
            <pc:sldMk cId="153319423" sldId="268"/>
            <ac:spMk id="3" creationId="{25F9AC27-A922-8E0A-C2F7-F218AA6C69A8}"/>
          </ac:spMkLst>
        </pc:spChg>
        <pc:spChg chg="mod">
          <ac:chgData name="Mibin Benny" userId="faf47f1f6784aba8" providerId="LiveId" clId="{54A7A809-8A87-4E09-8C8C-C99C134A4E3B}" dt="2024-11-17T16:30:40.192" v="716" actId="14100"/>
          <ac:spMkLst>
            <pc:docMk/>
            <pc:sldMk cId="153319423" sldId="268"/>
            <ac:spMk id="5" creationId="{2A38233B-4341-9E91-F244-25822CBC107B}"/>
          </ac:spMkLst>
        </pc:spChg>
        <pc:spChg chg="mod">
          <ac:chgData name="Mibin Benny" userId="faf47f1f6784aba8" providerId="LiveId" clId="{54A7A809-8A87-4E09-8C8C-C99C134A4E3B}" dt="2024-11-17T16:30:32.446" v="715" actId="14100"/>
          <ac:spMkLst>
            <pc:docMk/>
            <pc:sldMk cId="153319423" sldId="268"/>
            <ac:spMk id="6" creationId="{3FF2FB57-9CA1-2540-AA3F-E993B0EAF03C}"/>
          </ac:spMkLst>
        </pc:spChg>
        <pc:spChg chg="mod">
          <ac:chgData name="Mibin Benny" userId="faf47f1f6784aba8" providerId="LiveId" clId="{54A7A809-8A87-4E09-8C8C-C99C134A4E3B}" dt="2024-11-17T08:24:26.380" v="71" actId="14100"/>
          <ac:spMkLst>
            <pc:docMk/>
            <pc:sldMk cId="153319423" sldId="268"/>
            <ac:spMk id="7" creationId="{42CADFCA-0B29-151D-D11C-6604A81205F6}"/>
          </ac:spMkLst>
        </pc:spChg>
        <pc:spChg chg="mod">
          <ac:chgData name="Mibin Benny" userId="faf47f1f6784aba8" providerId="LiveId" clId="{54A7A809-8A87-4E09-8C8C-C99C134A4E3B}" dt="2024-11-17T16:31:04.906" v="720" actId="1076"/>
          <ac:spMkLst>
            <pc:docMk/>
            <pc:sldMk cId="153319423" sldId="268"/>
            <ac:spMk id="8" creationId="{B7D23B32-75E0-9163-E259-C7DB020CCBDC}"/>
          </ac:spMkLst>
        </pc:spChg>
        <pc:spChg chg="mod">
          <ac:chgData name="Mibin Benny" userId="faf47f1f6784aba8" providerId="LiveId" clId="{54A7A809-8A87-4E09-8C8C-C99C134A4E3B}" dt="2024-11-17T16:31:33.468" v="723" actId="14100"/>
          <ac:spMkLst>
            <pc:docMk/>
            <pc:sldMk cId="153319423" sldId="268"/>
            <ac:spMk id="9" creationId="{980D1E54-3A0F-0116-4239-61B49D3B0391}"/>
          </ac:spMkLst>
        </pc:spChg>
        <pc:spChg chg="mod">
          <ac:chgData name="Mibin Benny" userId="faf47f1f6784aba8" providerId="LiveId" clId="{54A7A809-8A87-4E09-8C8C-C99C134A4E3B}" dt="2024-11-17T16:31:26.854" v="722" actId="14100"/>
          <ac:spMkLst>
            <pc:docMk/>
            <pc:sldMk cId="153319423" sldId="268"/>
            <ac:spMk id="10" creationId="{9CF8A058-BA68-0036-98A3-A72EC58E20B0}"/>
          </ac:spMkLst>
        </pc:spChg>
        <pc:spChg chg="mod">
          <ac:chgData name="Mibin Benny" userId="faf47f1f6784aba8" providerId="LiveId" clId="{54A7A809-8A87-4E09-8C8C-C99C134A4E3B}" dt="2024-11-17T16:31:46.717" v="725" actId="14100"/>
          <ac:spMkLst>
            <pc:docMk/>
            <pc:sldMk cId="153319423" sldId="268"/>
            <ac:spMk id="11" creationId="{B0B13C0C-3434-66EE-27CE-E8951EDC804E}"/>
          </ac:spMkLst>
        </pc:spChg>
        <pc:spChg chg="mod">
          <ac:chgData name="Mibin Benny" userId="faf47f1f6784aba8" providerId="LiveId" clId="{54A7A809-8A87-4E09-8C8C-C99C134A4E3B}" dt="2024-11-17T16:31:38.683" v="724" actId="14100"/>
          <ac:spMkLst>
            <pc:docMk/>
            <pc:sldMk cId="153319423" sldId="268"/>
            <ac:spMk id="12" creationId="{0B27074E-9A99-8877-85C9-40A5B48D8E50}"/>
          </ac:spMkLst>
        </pc:spChg>
        <pc:spChg chg="mod">
          <ac:chgData name="Mibin Benny" userId="faf47f1f6784aba8" providerId="LiveId" clId="{54A7A809-8A87-4E09-8C8C-C99C134A4E3B}" dt="2024-11-17T16:32:19.537" v="739" actId="20577"/>
          <ac:spMkLst>
            <pc:docMk/>
            <pc:sldMk cId="153319423" sldId="268"/>
            <ac:spMk id="13" creationId="{6B46F8A5-4244-9BB2-F6A7-C185727FB087}"/>
          </ac:spMkLst>
        </pc:spChg>
        <pc:picChg chg="mod">
          <ac:chgData name="Mibin Benny" userId="faf47f1f6784aba8" providerId="LiveId" clId="{54A7A809-8A87-4E09-8C8C-C99C134A4E3B}" dt="2024-11-17T10:39:35.426" v="661" actId="1440"/>
          <ac:picMkLst>
            <pc:docMk/>
            <pc:sldMk cId="153319423" sldId="268"/>
            <ac:picMk id="15" creationId="{30F48ABF-2AD3-FAAC-9A78-140D14D8E875}"/>
          </ac:picMkLst>
        </pc:picChg>
        <pc:picChg chg="mod">
          <ac:chgData name="Mibin Benny" userId="faf47f1f6784aba8" providerId="LiveId" clId="{54A7A809-8A87-4E09-8C8C-C99C134A4E3B}" dt="2024-11-17T10:39:29.455" v="660" actId="1440"/>
          <ac:picMkLst>
            <pc:docMk/>
            <pc:sldMk cId="153319423" sldId="268"/>
            <ac:picMk id="17" creationId="{A7D9241C-1F30-A1F6-69DC-BD3A7A214314}"/>
          </ac:picMkLst>
        </pc:picChg>
      </pc:sldChg>
      <pc:sldChg chg="addSp delSp modSp new mod modTransition">
        <pc:chgData name="Mibin Benny" userId="faf47f1f6784aba8" providerId="LiveId" clId="{54A7A809-8A87-4E09-8C8C-C99C134A4E3B}" dt="2024-11-17T09:24:07.888" v="503"/>
        <pc:sldMkLst>
          <pc:docMk/>
          <pc:sldMk cId="457696711" sldId="269"/>
        </pc:sldMkLst>
        <pc:spChg chg="add mod">
          <ac:chgData name="Mibin Benny" userId="faf47f1f6784aba8" providerId="LiveId" clId="{54A7A809-8A87-4E09-8C8C-C99C134A4E3B}" dt="2024-11-17T09:03:10.355" v="456"/>
          <ac:spMkLst>
            <pc:docMk/>
            <pc:sldMk cId="457696711" sldId="269"/>
            <ac:spMk id="6" creationId="{3C1B23E5-26B8-0AD9-70DE-4B8CD2E57D3A}"/>
          </ac:spMkLst>
        </pc:spChg>
        <pc:picChg chg="add del mod">
          <ac:chgData name="Mibin Benny" userId="faf47f1f6784aba8" providerId="LiveId" clId="{54A7A809-8A87-4E09-8C8C-C99C134A4E3B}" dt="2024-11-17T08:56:56.266" v="401" actId="478"/>
          <ac:picMkLst>
            <pc:docMk/>
            <pc:sldMk cId="457696711" sldId="269"/>
            <ac:picMk id="3" creationId="{098E9DDC-28C4-AFD6-575A-576C34907E56}"/>
          </ac:picMkLst>
        </pc:picChg>
        <pc:picChg chg="add mod">
          <ac:chgData name="Mibin Benny" userId="faf47f1f6784aba8" providerId="LiveId" clId="{54A7A809-8A87-4E09-8C8C-C99C134A4E3B}" dt="2024-11-17T08:57:06.685" v="404" actId="14100"/>
          <ac:picMkLst>
            <pc:docMk/>
            <pc:sldMk cId="457696711" sldId="269"/>
            <ac:picMk id="5" creationId="{F1BA3E49-AFFE-F91C-68F7-41546799A65D}"/>
          </ac:picMkLst>
        </pc:picChg>
      </pc:sldChg>
      <pc:sldChg chg="addSp delSp modSp new del mod setBg">
        <pc:chgData name="Mibin Benny" userId="faf47f1f6784aba8" providerId="LiveId" clId="{54A7A809-8A87-4E09-8C8C-C99C134A4E3B}" dt="2024-11-17T08:56:07.794" v="396" actId="2696"/>
        <pc:sldMkLst>
          <pc:docMk/>
          <pc:sldMk cId="2251019350" sldId="269"/>
        </pc:sldMkLst>
        <pc:spChg chg="add del mod">
          <ac:chgData name="Mibin Benny" userId="faf47f1f6784aba8" providerId="LiveId" clId="{54A7A809-8A87-4E09-8C8C-C99C134A4E3B}" dt="2024-11-17T08:56:03.061" v="395"/>
          <ac:spMkLst>
            <pc:docMk/>
            <pc:sldMk cId="2251019350" sldId="269"/>
            <ac:spMk id="2" creationId="{A807468D-40D3-2E7E-E529-7B2334131F95}"/>
          </ac:spMkLst>
        </pc:spChg>
      </pc:sldChg>
      <pc:sldChg chg="new del">
        <pc:chgData name="Mibin Benny" userId="faf47f1f6784aba8" providerId="LiveId" clId="{54A7A809-8A87-4E09-8C8C-C99C134A4E3B}" dt="2024-11-17T09:23:30.467" v="501" actId="47"/>
        <pc:sldMkLst>
          <pc:docMk/>
          <pc:sldMk cId="3999418757" sldId="270"/>
        </pc:sldMkLst>
      </pc:sldChg>
      <pc:sldMasterChg chg="setBg modSldLayout">
        <pc:chgData name="Mibin Benny" userId="faf47f1f6784aba8" providerId="LiveId" clId="{54A7A809-8A87-4E09-8C8C-C99C134A4E3B}" dt="2024-11-17T08:23:10.114" v="65"/>
        <pc:sldMasterMkLst>
          <pc:docMk/>
          <pc:sldMasterMk cId="0" sldId="2147483648"/>
        </pc:sldMasterMkLst>
        <pc:sldLayoutChg chg="setBg">
          <pc:chgData name="Mibin Benny" userId="faf47f1f6784aba8" providerId="LiveId" clId="{54A7A809-8A87-4E09-8C8C-C99C134A4E3B}" dt="2024-11-17T08:23:10.114" v="65"/>
          <pc:sldLayoutMkLst>
            <pc:docMk/>
            <pc:sldMasterMk cId="0" sldId="2147483648"/>
            <pc:sldLayoutMk cId="0" sldId="2147483649"/>
          </pc:sldLayoutMkLst>
        </pc:sldLayoutChg>
        <pc:sldLayoutChg chg="setBg">
          <pc:chgData name="Mibin Benny" userId="faf47f1f6784aba8" providerId="LiveId" clId="{54A7A809-8A87-4E09-8C8C-C99C134A4E3B}" dt="2024-11-17T08:23:10.114" v="65"/>
          <pc:sldLayoutMkLst>
            <pc:docMk/>
            <pc:sldMasterMk cId="0" sldId="2147483648"/>
            <pc:sldLayoutMk cId="0" sldId="2147483650"/>
          </pc:sldLayoutMkLst>
        </pc:sldLayoutChg>
        <pc:sldLayoutChg chg="setBg">
          <pc:chgData name="Mibin Benny" userId="faf47f1f6784aba8" providerId="LiveId" clId="{54A7A809-8A87-4E09-8C8C-C99C134A4E3B}" dt="2024-11-17T08:23:10.114" v="65"/>
          <pc:sldLayoutMkLst>
            <pc:docMk/>
            <pc:sldMasterMk cId="0" sldId="2147483648"/>
            <pc:sldLayoutMk cId="0" sldId="2147483651"/>
          </pc:sldLayoutMkLst>
        </pc:sldLayoutChg>
        <pc:sldLayoutChg chg="setBg">
          <pc:chgData name="Mibin Benny" userId="faf47f1f6784aba8" providerId="LiveId" clId="{54A7A809-8A87-4E09-8C8C-C99C134A4E3B}" dt="2024-11-17T08:23:10.114" v="65"/>
          <pc:sldLayoutMkLst>
            <pc:docMk/>
            <pc:sldMasterMk cId="0" sldId="2147483648"/>
            <pc:sldLayoutMk cId="0" sldId="2147483652"/>
          </pc:sldLayoutMkLst>
        </pc:sldLayoutChg>
        <pc:sldLayoutChg chg="setBg">
          <pc:chgData name="Mibin Benny" userId="faf47f1f6784aba8" providerId="LiveId" clId="{54A7A809-8A87-4E09-8C8C-C99C134A4E3B}" dt="2024-11-17T08:23:10.114" v="65"/>
          <pc:sldLayoutMkLst>
            <pc:docMk/>
            <pc:sldMasterMk cId="0" sldId="2147483648"/>
            <pc:sldLayoutMk cId="0" sldId="2147483653"/>
          </pc:sldLayoutMkLst>
        </pc:sldLayoutChg>
        <pc:sldLayoutChg chg="setBg">
          <pc:chgData name="Mibin Benny" userId="faf47f1f6784aba8" providerId="LiveId" clId="{54A7A809-8A87-4E09-8C8C-C99C134A4E3B}" dt="2024-11-17T08:23:10.114" v="65"/>
          <pc:sldLayoutMkLst>
            <pc:docMk/>
            <pc:sldMasterMk cId="0" sldId="2147483648"/>
            <pc:sldLayoutMk cId="0" sldId="2147483654"/>
          </pc:sldLayoutMkLst>
        </pc:sldLayoutChg>
        <pc:sldLayoutChg chg="setBg">
          <pc:chgData name="Mibin Benny" userId="faf47f1f6784aba8" providerId="LiveId" clId="{54A7A809-8A87-4E09-8C8C-C99C134A4E3B}" dt="2024-11-17T08:23:10.114" v="65"/>
          <pc:sldLayoutMkLst>
            <pc:docMk/>
            <pc:sldMasterMk cId="0" sldId="2147483648"/>
            <pc:sldLayoutMk cId="0" sldId="2147483655"/>
          </pc:sldLayoutMkLst>
        </pc:sldLayoutChg>
        <pc:sldLayoutChg chg="setBg">
          <pc:chgData name="Mibin Benny" userId="faf47f1f6784aba8" providerId="LiveId" clId="{54A7A809-8A87-4E09-8C8C-C99C134A4E3B}" dt="2024-11-17T08:23:10.114" v="65"/>
          <pc:sldLayoutMkLst>
            <pc:docMk/>
            <pc:sldMasterMk cId="0" sldId="2147483648"/>
            <pc:sldLayoutMk cId="0" sldId="2147483656"/>
          </pc:sldLayoutMkLst>
        </pc:sldLayoutChg>
        <pc:sldLayoutChg chg="setBg">
          <pc:chgData name="Mibin Benny" userId="faf47f1f6784aba8" providerId="LiveId" clId="{54A7A809-8A87-4E09-8C8C-C99C134A4E3B}" dt="2024-11-17T08:23:10.114" v="65"/>
          <pc:sldLayoutMkLst>
            <pc:docMk/>
            <pc:sldMasterMk cId="0" sldId="2147483648"/>
            <pc:sldLayoutMk cId="0" sldId="2147483657"/>
          </pc:sldLayoutMkLst>
        </pc:sldLayoutChg>
        <pc:sldLayoutChg chg="setBg">
          <pc:chgData name="Mibin Benny" userId="faf47f1f6784aba8" providerId="LiveId" clId="{54A7A809-8A87-4E09-8C8C-C99C134A4E3B}" dt="2024-11-17T08:23:10.114" v="65"/>
          <pc:sldLayoutMkLst>
            <pc:docMk/>
            <pc:sldMasterMk cId="0" sldId="2147483648"/>
            <pc:sldLayoutMk cId="0" sldId="2147483658"/>
          </pc:sldLayoutMkLst>
        </pc:sldLayoutChg>
        <pc:sldLayoutChg chg="setBg">
          <pc:chgData name="Mibin Benny" userId="faf47f1f6784aba8" providerId="LiveId" clId="{54A7A809-8A87-4E09-8C8C-C99C134A4E3B}" dt="2024-11-17T08:23:10.114" v="65"/>
          <pc:sldLayoutMkLst>
            <pc:docMk/>
            <pc:sldMasterMk cId="0" sldId="2147483648"/>
            <pc:sldLayoutMk cId="0" sldId="2147483659"/>
          </pc:sldLayoutMkLst>
        </pc:sldLayoutChg>
      </pc:sldMasterChg>
      <pc:sldMasterChg chg="modSldLayout">
        <pc:chgData name="Mibin Benny" userId="faf47f1f6784aba8" providerId="LiveId" clId="{54A7A809-8A87-4E09-8C8C-C99C134A4E3B}" dt="2024-11-17T08:55:01.422" v="389"/>
        <pc:sldMasterMkLst>
          <pc:docMk/>
          <pc:sldMasterMk cId="2079462259" sldId="2147483660"/>
        </pc:sldMasterMkLst>
        <pc:sldLayoutChg chg="addSp delSp">
          <pc:chgData name="Mibin Benny" userId="faf47f1f6784aba8" providerId="LiveId" clId="{54A7A809-8A87-4E09-8C8C-C99C134A4E3B}" dt="2024-11-17T08:55:01.422" v="389"/>
          <pc:sldLayoutMkLst>
            <pc:docMk/>
            <pc:sldMasterMk cId="2079462259" sldId="2147483660"/>
            <pc:sldLayoutMk cId="825900526" sldId="2147483677"/>
          </pc:sldLayoutMkLst>
          <pc:spChg chg="add del">
            <ac:chgData name="Mibin Benny" userId="faf47f1f6784aba8" providerId="LiveId" clId="{54A7A809-8A87-4E09-8C8C-C99C134A4E3B}" dt="2024-11-17T08:55:01.422" v="389"/>
            <ac:spMkLst>
              <pc:docMk/>
              <pc:sldMasterMk cId="2079462259" sldId="2147483660"/>
              <pc:sldLayoutMk cId="825900526" sldId="2147483677"/>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825900526" sldId="2147483677"/>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825900526" sldId="2147483677"/>
              <ac:picMk id="4" creationId="{00000000-0000-0000-0000-000000000000}"/>
            </ac:picMkLst>
          </pc:picChg>
        </pc:sldLayoutChg>
        <pc:sldLayoutChg chg="addSp delSp">
          <pc:chgData name="Mibin Benny" userId="faf47f1f6784aba8" providerId="LiveId" clId="{54A7A809-8A87-4E09-8C8C-C99C134A4E3B}" dt="2024-11-17T08:55:01.422" v="389"/>
          <pc:sldLayoutMkLst>
            <pc:docMk/>
            <pc:sldMasterMk cId="2079462259" sldId="2147483660"/>
            <pc:sldLayoutMk cId="808752926" sldId="2147483678"/>
          </pc:sldLayoutMkLst>
          <pc:spChg chg="add del">
            <ac:chgData name="Mibin Benny" userId="faf47f1f6784aba8" providerId="LiveId" clId="{54A7A809-8A87-4E09-8C8C-C99C134A4E3B}" dt="2024-11-17T08:55:01.422" v="389"/>
            <ac:spMkLst>
              <pc:docMk/>
              <pc:sldMasterMk cId="2079462259" sldId="2147483660"/>
              <pc:sldLayoutMk cId="808752926" sldId="2147483678"/>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808752926" sldId="2147483678"/>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808752926" sldId="2147483678"/>
              <ac:picMk id="4" creationId="{00000000-0000-0000-0000-000000000000}"/>
            </ac:picMkLst>
          </pc:picChg>
        </pc:sldLayoutChg>
        <pc:sldLayoutChg chg="addSp delSp">
          <pc:chgData name="Mibin Benny" userId="faf47f1f6784aba8" providerId="LiveId" clId="{54A7A809-8A87-4E09-8C8C-C99C134A4E3B}" dt="2024-11-17T08:55:01.422" v="389"/>
          <pc:sldLayoutMkLst>
            <pc:docMk/>
            <pc:sldMasterMk cId="2079462259" sldId="2147483660"/>
            <pc:sldLayoutMk cId="1339684877" sldId="2147483679"/>
          </pc:sldLayoutMkLst>
          <pc:spChg chg="add del">
            <ac:chgData name="Mibin Benny" userId="faf47f1f6784aba8" providerId="LiveId" clId="{54A7A809-8A87-4E09-8C8C-C99C134A4E3B}" dt="2024-11-17T08:55:01.422" v="389"/>
            <ac:spMkLst>
              <pc:docMk/>
              <pc:sldMasterMk cId="2079462259" sldId="2147483660"/>
              <pc:sldLayoutMk cId="1339684877" sldId="2147483679"/>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1339684877" sldId="2147483679"/>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1339684877" sldId="2147483679"/>
              <ac:picMk id="4" creationId="{00000000-0000-0000-0000-000000000000}"/>
            </ac:picMkLst>
          </pc:picChg>
        </pc:sldLayoutChg>
        <pc:sldLayoutChg chg="addSp delSp">
          <pc:chgData name="Mibin Benny" userId="faf47f1f6784aba8" providerId="LiveId" clId="{54A7A809-8A87-4E09-8C8C-C99C134A4E3B}" dt="2024-11-17T08:55:01.422" v="389"/>
          <pc:sldLayoutMkLst>
            <pc:docMk/>
            <pc:sldMasterMk cId="2079462259" sldId="2147483660"/>
            <pc:sldLayoutMk cId="1527212365" sldId="2147483680"/>
          </pc:sldLayoutMkLst>
          <pc:spChg chg="add del">
            <ac:chgData name="Mibin Benny" userId="faf47f1f6784aba8" providerId="LiveId" clId="{54A7A809-8A87-4E09-8C8C-C99C134A4E3B}" dt="2024-11-17T08:55:01.422" v="389"/>
            <ac:spMkLst>
              <pc:docMk/>
              <pc:sldMasterMk cId="2079462259" sldId="2147483660"/>
              <pc:sldLayoutMk cId="1527212365" sldId="2147483680"/>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1527212365" sldId="2147483680"/>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1527212365" sldId="2147483680"/>
              <ac:picMk id="4" creationId="{00000000-0000-0000-0000-000000000000}"/>
            </ac:picMkLst>
          </pc:picChg>
        </pc:sldLayoutChg>
        <pc:sldLayoutChg chg="addSp delSp">
          <pc:chgData name="Mibin Benny" userId="faf47f1f6784aba8" providerId="LiveId" clId="{54A7A809-8A87-4E09-8C8C-C99C134A4E3B}" dt="2024-11-17T08:55:01.422" v="389"/>
          <pc:sldLayoutMkLst>
            <pc:docMk/>
            <pc:sldMasterMk cId="2079462259" sldId="2147483660"/>
            <pc:sldLayoutMk cId="1763418354" sldId="2147483681"/>
          </pc:sldLayoutMkLst>
          <pc:spChg chg="add del">
            <ac:chgData name="Mibin Benny" userId="faf47f1f6784aba8" providerId="LiveId" clId="{54A7A809-8A87-4E09-8C8C-C99C134A4E3B}" dt="2024-11-17T08:55:01.422" v="389"/>
            <ac:spMkLst>
              <pc:docMk/>
              <pc:sldMasterMk cId="2079462259" sldId="2147483660"/>
              <pc:sldLayoutMk cId="1763418354" sldId="2147483681"/>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1763418354" sldId="2147483681"/>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1763418354" sldId="2147483681"/>
              <ac:picMk id="4" creationId="{00000000-0000-0000-0000-000000000000}"/>
            </ac:picMkLst>
          </pc:picChg>
        </pc:sldLayoutChg>
        <pc:sldLayoutChg chg="addSp delSp">
          <pc:chgData name="Mibin Benny" userId="faf47f1f6784aba8" providerId="LiveId" clId="{54A7A809-8A87-4E09-8C8C-C99C134A4E3B}" dt="2024-11-17T08:55:01.422" v="389"/>
          <pc:sldLayoutMkLst>
            <pc:docMk/>
            <pc:sldMasterMk cId="2079462259" sldId="2147483660"/>
            <pc:sldLayoutMk cId="565403689" sldId="2147483682"/>
          </pc:sldLayoutMkLst>
          <pc:spChg chg="add del">
            <ac:chgData name="Mibin Benny" userId="faf47f1f6784aba8" providerId="LiveId" clId="{54A7A809-8A87-4E09-8C8C-C99C134A4E3B}" dt="2024-11-17T08:55:01.422" v="389"/>
            <ac:spMkLst>
              <pc:docMk/>
              <pc:sldMasterMk cId="2079462259" sldId="2147483660"/>
              <pc:sldLayoutMk cId="565403689" sldId="2147483682"/>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565403689" sldId="2147483682"/>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565403689" sldId="2147483682"/>
              <ac:picMk id="4" creationId="{00000000-0000-0000-0000-000000000000}"/>
            </ac:picMkLst>
          </pc:picChg>
        </pc:sldLayoutChg>
        <pc:sldLayoutChg chg="addSp delSp">
          <pc:chgData name="Mibin Benny" userId="faf47f1f6784aba8" providerId="LiveId" clId="{54A7A809-8A87-4E09-8C8C-C99C134A4E3B}" dt="2024-11-17T08:55:01.422" v="389"/>
          <pc:sldLayoutMkLst>
            <pc:docMk/>
            <pc:sldMasterMk cId="2079462259" sldId="2147483660"/>
            <pc:sldLayoutMk cId="794992874" sldId="2147483683"/>
          </pc:sldLayoutMkLst>
          <pc:spChg chg="add del">
            <ac:chgData name="Mibin Benny" userId="faf47f1f6784aba8" providerId="LiveId" clId="{54A7A809-8A87-4E09-8C8C-C99C134A4E3B}" dt="2024-11-17T08:55:01.422" v="389"/>
            <ac:spMkLst>
              <pc:docMk/>
              <pc:sldMasterMk cId="2079462259" sldId="2147483660"/>
              <pc:sldLayoutMk cId="794992874" sldId="2147483683"/>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794992874" sldId="2147483683"/>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794992874" sldId="2147483683"/>
              <ac:picMk id="4" creationId="{00000000-0000-0000-0000-000000000000}"/>
            </ac:picMkLst>
          </pc:picChg>
        </pc:sldLayoutChg>
        <pc:sldLayoutChg chg="addSp delSp">
          <pc:chgData name="Mibin Benny" userId="faf47f1f6784aba8" providerId="LiveId" clId="{54A7A809-8A87-4E09-8C8C-C99C134A4E3B}" dt="2024-11-17T08:55:01.422" v="389"/>
          <pc:sldLayoutMkLst>
            <pc:docMk/>
            <pc:sldMasterMk cId="2079462259" sldId="2147483660"/>
            <pc:sldLayoutMk cId="3973742832" sldId="2147483684"/>
          </pc:sldLayoutMkLst>
          <pc:spChg chg="add del">
            <ac:chgData name="Mibin Benny" userId="faf47f1f6784aba8" providerId="LiveId" clId="{54A7A809-8A87-4E09-8C8C-C99C134A4E3B}" dt="2024-11-17T08:55:01.422" v="389"/>
            <ac:spMkLst>
              <pc:docMk/>
              <pc:sldMasterMk cId="2079462259" sldId="2147483660"/>
              <pc:sldLayoutMk cId="3973742832" sldId="2147483684"/>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3973742832" sldId="2147483684"/>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3973742832" sldId="2147483684"/>
              <ac:picMk id="4" creationId="{00000000-0000-0000-0000-000000000000}"/>
            </ac:picMkLst>
          </pc:picChg>
        </pc:sldLayoutChg>
        <pc:sldLayoutChg chg="addSp delSp">
          <pc:chgData name="Mibin Benny" userId="faf47f1f6784aba8" providerId="LiveId" clId="{54A7A809-8A87-4E09-8C8C-C99C134A4E3B}" dt="2024-11-17T08:55:01.422" v="389"/>
          <pc:sldLayoutMkLst>
            <pc:docMk/>
            <pc:sldMasterMk cId="2079462259" sldId="2147483660"/>
            <pc:sldLayoutMk cId="2499259989" sldId="2147483685"/>
          </pc:sldLayoutMkLst>
          <pc:spChg chg="add del">
            <ac:chgData name="Mibin Benny" userId="faf47f1f6784aba8" providerId="LiveId" clId="{54A7A809-8A87-4E09-8C8C-C99C134A4E3B}" dt="2024-11-17T08:55:01.422" v="389"/>
            <ac:spMkLst>
              <pc:docMk/>
              <pc:sldMasterMk cId="2079462259" sldId="2147483660"/>
              <pc:sldLayoutMk cId="2499259989" sldId="2147483685"/>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2499259989" sldId="2147483685"/>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2499259989" sldId="2147483685"/>
              <ac:picMk id="4" creationId="{00000000-0000-0000-0000-000000000000}"/>
            </ac:picMkLst>
          </pc:picChg>
        </pc:sldLayoutChg>
        <pc:sldLayoutChg chg="addSp delSp">
          <pc:chgData name="Mibin Benny" userId="faf47f1f6784aba8" providerId="LiveId" clId="{54A7A809-8A87-4E09-8C8C-C99C134A4E3B}" dt="2024-11-17T08:55:01.422" v="389"/>
          <pc:sldLayoutMkLst>
            <pc:docMk/>
            <pc:sldMasterMk cId="2079462259" sldId="2147483660"/>
            <pc:sldLayoutMk cId="2913511069" sldId="2147483686"/>
          </pc:sldLayoutMkLst>
          <pc:spChg chg="add del">
            <ac:chgData name="Mibin Benny" userId="faf47f1f6784aba8" providerId="LiveId" clId="{54A7A809-8A87-4E09-8C8C-C99C134A4E3B}" dt="2024-11-17T08:55:01.422" v="389"/>
            <ac:spMkLst>
              <pc:docMk/>
              <pc:sldMasterMk cId="2079462259" sldId="2147483660"/>
              <pc:sldLayoutMk cId="2913511069" sldId="2147483686"/>
              <ac:spMk id="3" creationId="{00000000-0000-0000-0000-000000000000}"/>
            </ac:spMkLst>
          </pc:spChg>
          <pc:picChg chg="add del">
            <ac:chgData name="Mibin Benny" userId="faf47f1f6784aba8" providerId="LiveId" clId="{54A7A809-8A87-4E09-8C8C-C99C134A4E3B}" dt="2024-11-17T08:55:01.422" v="389"/>
            <ac:picMkLst>
              <pc:docMk/>
              <pc:sldMasterMk cId="2079462259" sldId="2147483660"/>
              <pc:sldLayoutMk cId="2913511069" sldId="2147483686"/>
              <ac:picMk id="2" creationId="{00000000-0000-0000-0000-000000000000}"/>
            </ac:picMkLst>
          </pc:picChg>
          <pc:picChg chg="add del">
            <ac:chgData name="Mibin Benny" userId="faf47f1f6784aba8" providerId="LiveId" clId="{54A7A809-8A87-4E09-8C8C-C99C134A4E3B}" dt="2024-11-17T08:55:01.422" v="389"/>
            <ac:picMkLst>
              <pc:docMk/>
              <pc:sldMasterMk cId="2079462259" sldId="2147483660"/>
              <pc:sldLayoutMk cId="2913511069" sldId="2147483686"/>
              <ac:picMk id="4" creationId="{00000000-0000-0000-0000-000000000000}"/>
            </ac:picMkLst>
          </pc:picChg>
        </pc:sldLayoutChg>
      </pc:sldMasterChg>
      <pc:sldMasterChg chg="modSldLayout">
        <pc:chgData name="Mibin Benny" userId="faf47f1f6784aba8" providerId="LiveId" clId="{54A7A809-8A87-4E09-8C8C-C99C134A4E3B}" dt="2024-11-17T08:54:36.507" v="387"/>
        <pc:sldMasterMkLst>
          <pc:docMk/>
          <pc:sldMasterMk cId="3997131661" sldId="2147483660"/>
        </pc:sldMasterMkLst>
        <pc:sldLayoutChg chg="addSp delSp">
          <pc:chgData name="Mibin Benny" userId="faf47f1f6784aba8" providerId="LiveId" clId="{54A7A809-8A87-4E09-8C8C-C99C134A4E3B}" dt="2024-11-17T08:54:36.507" v="387"/>
          <pc:sldLayoutMkLst>
            <pc:docMk/>
            <pc:sldMasterMk cId="3997131661" sldId="2147483660"/>
            <pc:sldLayoutMk cId="2993612357" sldId="2147483677"/>
          </pc:sldLayoutMkLst>
          <pc:spChg chg="add del">
            <ac:chgData name="Mibin Benny" userId="faf47f1f6784aba8" providerId="LiveId" clId="{54A7A809-8A87-4E09-8C8C-C99C134A4E3B}" dt="2024-11-17T08:54:36.507" v="387"/>
            <ac:spMkLst>
              <pc:docMk/>
              <pc:sldMasterMk cId="3997131661" sldId="2147483660"/>
              <pc:sldLayoutMk cId="2993612357" sldId="2147483677"/>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2993612357" sldId="2147483677"/>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2993612357" sldId="2147483677"/>
              <ac:picMk id="4" creationId="{00000000-0000-0000-0000-000000000000}"/>
            </ac:picMkLst>
          </pc:picChg>
        </pc:sldLayoutChg>
        <pc:sldLayoutChg chg="addSp delSp">
          <pc:chgData name="Mibin Benny" userId="faf47f1f6784aba8" providerId="LiveId" clId="{54A7A809-8A87-4E09-8C8C-C99C134A4E3B}" dt="2024-11-17T08:54:36.507" v="387"/>
          <pc:sldLayoutMkLst>
            <pc:docMk/>
            <pc:sldMasterMk cId="3997131661" sldId="2147483660"/>
            <pc:sldLayoutMk cId="384258669" sldId="2147483678"/>
          </pc:sldLayoutMkLst>
          <pc:spChg chg="add del">
            <ac:chgData name="Mibin Benny" userId="faf47f1f6784aba8" providerId="LiveId" clId="{54A7A809-8A87-4E09-8C8C-C99C134A4E3B}" dt="2024-11-17T08:54:36.507" v="387"/>
            <ac:spMkLst>
              <pc:docMk/>
              <pc:sldMasterMk cId="3997131661" sldId="2147483660"/>
              <pc:sldLayoutMk cId="384258669" sldId="2147483678"/>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384258669" sldId="2147483678"/>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384258669" sldId="2147483678"/>
              <ac:picMk id="4" creationId="{00000000-0000-0000-0000-000000000000}"/>
            </ac:picMkLst>
          </pc:picChg>
        </pc:sldLayoutChg>
        <pc:sldLayoutChg chg="addSp delSp">
          <pc:chgData name="Mibin Benny" userId="faf47f1f6784aba8" providerId="LiveId" clId="{54A7A809-8A87-4E09-8C8C-C99C134A4E3B}" dt="2024-11-17T08:54:36.507" v="387"/>
          <pc:sldLayoutMkLst>
            <pc:docMk/>
            <pc:sldMasterMk cId="3997131661" sldId="2147483660"/>
            <pc:sldLayoutMk cId="2105207866" sldId="2147483679"/>
          </pc:sldLayoutMkLst>
          <pc:spChg chg="add del">
            <ac:chgData name="Mibin Benny" userId="faf47f1f6784aba8" providerId="LiveId" clId="{54A7A809-8A87-4E09-8C8C-C99C134A4E3B}" dt="2024-11-17T08:54:36.507" v="387"/>
            <ac:spMkLst>
              <pc:docMk/>
              <pc:sldMasterMk cId="3997131661" sldId="2147483660"/>
              <pc:sldLayoutMk cId="2105207866" sldId="2147483679"/>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2105207866" sldId="2147483679"/>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2105207866" sldId="2147483679"/>
              <ac:picMk id="4" creationId="{00000000-0000-0000-0000-000000000000}"/>
            </ac:picMkLst>
          </pc:picChg>
        </pc:sldLayoutChg>
        <pc:sldLayoutChg chg="addSp delSp">
          <pc:chgData name="Mibin Benny" userId="faf47f1f6784aba8" providerId="LiveId" clId="{54A7A809-8A87-4E09-8C8C-C99C134A4E3B}" dt="2024-11-17T08:54:36.507" v="387"/>
          <pc:sldLayoutMkLst>
            <pc:docMk/>
            <pc:sldMasterMk cId="3997131661" sldId="2147483660"/>
            <pc:sldLayoutMk cId="1724014174" sldId="2147483680"/>
          </pc:sldLayoutMkLst>
          <pc:spChg chg="add del">
            <ac:chgData name="Mibin Benny" userId="faf47f1f6784aba8" providerId="LiveId" clId="{54A7A809-8A87-4E09-8C8C-C99C134A4E3B}" dt="2024-11-17T08:54:36.507" v="387"/>
            <ac:spMkLst>
              <pc:docMk/>
              <pc:sldMasterMk cId="3997131661" sldId="2147483660"/>
              <pc:sldLayoutMk cId="1724014174" sldId="2147483680"/>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1724014174" sldId="2147483680"/>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1724014174" sldId="2147483680"/>
              <ac:picMk id="4" creationId="{00000000-0000-0000-0000-000000000000}"/>
            </ac:picMkLst>
          </pc:picChg>
        </pc:sldLayoutChg>
        <pc:sldLayoutChg chg="addSp delSp">
          <pc:chgData name="Mibin Benny" userId="faf47f1f6784aba8" providerId="LiveId" clId="{54A7A809-8A87-4E09-8C8C-C99C134A4E3B}" dt="2024-11-17T08:54:36.507" v="387"/>
          <pc:sldLayoutMkLst>
            <pc:docMk/>
            <pc:sldMasterMk cId="3997131661" sldId="2147483660"/>
            <pc:sldLayoutMk cId="2318819848" sldId="2147483681"/>
          </pc:sldLayoutMkLst>
          <pc:spChg chg="add del">
            <ac:chgData name="Mibin Benny" userId="faf47f1f6784aba8" providerId="LiveId" clId="{54A7A809-8A87-4E09-8C8C-C99C134A4E3B}" dt="2024-11-17T08:54:36.507" v="387"/>
            <ac:spMkLst>
              <pc:docMk/>
              <pc:sldMasterMk cId="3997131661" sldId="2147483660"/>
              <pc:sldLayoutMk cId="2318819848" sldId="2147483681"/>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2318819848" sldId="2147483681"/>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2318819848" sldId="2147483681"/>
              <ac:picMk id="4" creationId="{00000000-0000-0000-0000-000000000000}"/>
            </ac:picMkLst>
          </pc:picChg>
        </pc:sldLayoutChg>
        <pc:sldLayoutChg chg="addSp delSp">
          <pc:chgData name="Mibin Benny" userId="faf47f1f6784aba8" providerId="LiveId" clId="{54A7A809-8A87-4E09-8C8C-C99C134A4E3B}" dt="2024-11-17T08:54:36.507" v="387"/>
          <pc:sldLayoutMkLst>
            <pc:docMk/>
            <pc:sldMasterMk cId="3997131661" sldId="2147483660"/>
            <pc:sldLayoutMk cId="1188749082" sldId="2147483682"/>
          </pc:sldLayoutMkLst>
          <pc:spChg chg="add del">
            <ac:chgData name="Mibin Benny" userId="faf47f1f6784aba8" providerId="LiveId" clId="{54A7A809-8A87-4E09-8C8C-C99C134A4E3B}" dt="2024-11-17T08:54:36.507" v="387"/>
            <ac:spMkLst>
              <pc:docMk/>
              <pc:sldMasterMk cId="3997131661" sldId="2147483660"/>
              <pc:sldLayoutMk cId="1188749082" sldId="2147483682"/>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1188749082" sldId="2147483682"/>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1188749082" sldId="2147483682"/>
              <ac:picMk id="4" creationId="{00000000-0000-0000-0000-000000000000}"/>
            </ac:picMkLst>
          </pc:picChg>
        </pc:sldLayoutChg>
        <pc:sldLayoutChg chg="addSp delSp">
          <pc:chgData name="Mibin Benny" userId="faf47f1f6784aba8" providerId="LiveId" clId="{54A7A809-8A87-4E09-8C8C-C99C134A4E3B}" dt="2024-11-17T08:54:36.507" v="387"/>
          <pc:sldLayoutMkLst>
            <pc:docMk/>
            <pc:sldMasterMk cId="3997131661" sldId="2147483660"/>
            <pc:sldLayoutMk cId="1457674308" sldId="2147483683"/>
          </pc:sldLayoutMkLst>
          <pc:spChg chg="add del">
            <ac:chgData name="Mibin Benny" userId="faf47f1f6784aba8" providerId="LiveId" clId="{54A7A809-8A87-4E09-8C8C-C99C134A4E3B}" dt="2024-11-17T08:54:36.507" v="387"/>
            <ac:spMkLst>
              <pc:docMk/>
              <pc:sldMasterMk cId="3997131661" sldId="2147483660"/>
              <pc:sldLayoutMk cId="1457674308" sldId="2147483683"/>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1457674308" sldId="2147483683"/>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1457674308" sldId="2147483683"/>
              <ac:picMk id="4" creationId="{00000000-0000-0000-0000-000000000000}"/>
            </ac:picMkLst>
          </pc:picChg>
        </pc:sldLayoutChg>
        <pc:sldLayoutChg chg="addSp delSp">
          <pc:chgData name="Mibin Benny" userId="faf47f1f6784aba8" providerId="LiveId" clId="{54A7A809-8A87-4E09-8C8C-C99C134A4E3B}" dt="2024-11-17T08:54:36.507" v="387"/>
          <pc:sldLayoutMkLst>
            <pc:docMk/>
            <pc:sldMasterMk cId="3997131661" sldId="2147483660"/>
            <pc:sldLayoutMk cId="3736869941" sldId="2147483684"/>
          </pc:sldLayoutMkLst>
          <pc:spChg chg="add del">
            <ac:chgData name="Mibin Benny" userId="faf47f1f6784aba8" providerId="LiveId" clId="{54A7A809-8A87-4E09-8C8C-C99C134A4E3B}" dt="2024-11-17T08:54:36.507" v="387"/>
            <ac:spMkLst>
              <pc:docMk/>
              <pc:sldMasterMk cId="3997131661" sldId="2147483660"/>
              <pc:sldLayoutMk cId="3736869941" sldId="2147483684"/>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3736869941" sldId="2147483684"/>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3736869941" sldId="2147483684"/>
              <ac:picMk id="4" creationId="{00000000-0000-0000-0000-000000000000}"/>
            </ac:picMkLst>
          </pc:picChg>
        </pc:sldLayoutChg>
        <pc:sldLayoutChg chg="addSp delSp">
          <pc:chgData name="Mibin Benny" userId="faf47f1f6784aba8" providerId="LiveId" clId="{54A7A809-8A87-4E09-8C8C-C99C134A4E3B}" dt="2024-11-17T08:54:36.507" v="387"/>
          <pc:sldLayoutMkLst>
            <pc:docMk/>
            <pc:sldMasterMk cId="3997131661" sldId="2147483660"/>
            <pc:sldLayoutMk cId="1611618351" sldId="2147483685"/>
          </pc:sldLayoutMkLst>
          <pc:spChg chg="add del">
            <ac:chgData name="Mibin Benny" userId="faf47f1f6784aba8" providerId="LiveId" clId="{54A7A809-8A87-4E09-8C8C-C99C134A4E3B}" dt="2024-11-17T08:54:36.507" v="387"/>
            <ac:spMkLst>
              <pc:docMk/>
              <pc:sldMasterMk cId="3997131661" sldId="2147483660"/>
              <pc:sldLayoutMk cId="1611618351" sldId="2147483685"/>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1611618351" sldId="2147483685"/>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1611618351" sldId="2147483685"/>
              <ac:picMk id="4" creationId="{00000000-0000-0000-0000-000000000000}"/>
            </ac:picMkLst>
          </pc:picChg>
        </pc:sldLayoutChg>
        <pc:sldLayoutChg chg="addSp delSp">
          <pc:chgData name="Mibin Benny" userId="faf47f1f6784aba8" providerId="LiveId" clId="{54A7A809-8A87-4E09-8C8C-C99C134A4E3B}" dt="2024-11-17T08:54:36.507" v="387"/>
          <pc:sldLayoutMkLst>
            <pc:docMk/>
            <pc:sldMasterMk cId="3997131661" sldId="2147483660"/>
            <pc:sldLayoutMk cId="990610241" sldId="2147483686"/>
          </pc:sldLayoutMkLst>
          <pc:spChg chg="add del">
            <ac:chgData name="Mibin Benny" userId="faf47f1f6784aba8" providerId="LiveId" clId="{54A7A809-8A87-4E09-8C8C-C99C134A4E3B}" dt="2024-11-17T08:54:36.507" v="387"/>
            <ac:spMkLst>
              <pc:docMk/>
              <pc:sldMasterMk cId="3997131661" sldId="2147483660"/>
              <pc:sldLayoutMk cId="990610241" sldId="2147483686"/>
              <ac:spMk id="3" creationId="{00000000-0000-0000-0000-000000000000}"/>
            </ac:spMkLst>
          </pc:spChg>
          <pc:picChg chg="add del">
            <ac:chgData name="Mibin Benny" userId="faf47f1f6784aba8" providerId="LiveId" clId="{54A7A809-8A87-4E09-8C8C-C99C134A4E3B}" dt="2024-11-17T08:54:36.507" v="387"/>
            <ac:picMkLst>
              <pc:docMk/>
              <pc:sldMasterMk cId="3997131661" sldId="2147483660"/>
              <pc:sldLayoutMk cId="990610241" sldId="2147483686"/>
              <ac:picMk id="2" creationId="{00000000-0000-0000-0000-000000000000}"/>
            </ac:picMkLst>
          </pc:picChg>
          <pc:picChg chg="add del">
            <ac:chgData name="Mibin Benny" userId="faf47f1f6784aba8" providerId="LiveId" clId="{54A7A809-8A87-4E09-8C8C-C99C134A4E3B}" dt="2024-11-17T08:54:36.507" v="387"/>
            <ac:picMkLst>
              <pc:docMk/>
              <pc:sldMasterMk cId="3997131661" sldId="2147483660"/>
              <pc:sldLayoutMk cId="990610241" sldId="2147483686"/>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780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92459"/>
            <a:ext cx="7556421" cy="2609181"/>
          </a:xfrm>
          <a:prstGeom prst="rect">
            <a:avLst/>
          </a:prstGeom>
          <a:noFill/>
          <a:ln/>
        </p:spPr>
        <p:txBody>
          <a:bodyPr wrap="square" lIns="0" tIns="0" rIns="0" bIns="0" rtlCol="0" anchor="t"/>
          <a:lstStyle/>
          <a:p>
            <a:pPr marL="0" indent="0">
              <a:lnSpc>
                <a:spcPts val="5550"/>
              </a:lnSpc>
              <a:buNone/>
            </a:pPr>
            <a:r>
              <a:rPr lang="en-US" sz="6000" b="1" dirty="0">
                <a:solidFill>
                  <a:srgbClr val="231971"/>
                </a:solidFill>
                <a:latin typeface="Mongolian Baiti" panose="03000500000000000000" pitchFamily="66" charset="0"/>
                <a:ea typeface="Outfit Extra Bold" pitchFamily="34" charset="-122"/>
                <a:cs typeface="Mongolian Baiti" panose="03000500000000000000" pitchFamily="66" charset="0"/>
              </a:rPr>
              <a:t>The Role of Technology in Healthcare</a:t>
            </a:r>
            <a:endParaRPr lang="en-US" sz="6000" dirty="0">
              <a:latin typeface="Mongolian Baiti" panose="03000500000000000000" pitchFamily="66" charset="0"/>
              <a:cs typeface="Mongolian Baiti" panose="03000500000000000000" pitchFamily="66" charset="0"/>
            </a:endParaRPr>
          </a:p>
        </p:txBody>
      </p:sp>
      <p:sp>
        <p:nvSpPr>
          <p:cNvPr id="4" name="Text 1"/>
          <p:cNvSpPr/>
          <p:nvPr/>
        </p:nvSpPr>
        <p:spPr>
          <a:xfrm>
            <a:off x="793790" y="3100039"/>
            <a:ext cx="7556421" cy="1940312"/>
          </a:xfrm>
          <a:prstGeom prst="rect">
            <a:avLst/>
          </a:prstGeom>
          <a:noFill/>
          <a:ln/>
        </p:spPr>
        <p:txBody>
          <a:bodyPr wrap="square" lIns="0" tIns="0" rIns="0" bIns="0" rtlCol="0" anchor="t"/>
          <a:lstStyle/>
          <a:p>
            <a:pPr marL="0" indent="0">
              <a:lnSpc>
                <a:spcPts val="2850"/>
              </a:lnSpc>
              <a:buNone/>
            </a:pPr>
            <a:r>
              <a:rPr lang="en-US" sz="2500" dirty="0">
                <a:solidFill>
                  <a:srgbClr val="2A2742"/>
                </a:solidFill>
                <a:latin typeface="Arimo" pitchFamily="34" charset="0"/>
                <a:ea typeface="Arimo" pitchFamily="34" charset="-122"/>
                <a:cs typeface="Arimo" pitchFamily="34" charset="-120"/>
              </a:rPr>
              <a:t>Technology is transforming the healthcare industry, improving patient outcomes, enhancing operational efficiency, and expanding access to medical services. This presentation explores the digital innovations shaping the future of healthcare.</a:t>
            </a:r>
            <a:endParaRPr lang="en-US" sz="2500" dirty="0"/>
          </a:p>
        </p:txBody>
      </p:sp>
      <p:sp>
        <p:nvSpPr>
          <p:cNvPr id="5" name="Shape 2"/>
          <p:cNvSpPr/>
          <p:nvPr/>
        </p:nvSpPr>
        <p:spPr>
          <a:xfrm>
            <a:off x="793790" y="5665470"/>
            <a:ext cx="362903" cy="362903"/>
          </a:xfrm>
          <a:prstGeom prst="roundRect">
            <a:avLst>
              <a:gd name="adj" fmla="val 25194296"/>
            </a:avLst>
          </a:prstGeom>
          <a:noFill/>
          <a:ln w="7620">
            <a:solidFill>
              <a:srgbClr val="FFFFFF"/>
            </a:solidFill>
            <a:prstDash val="solid"/>
          </a:ln>
        </p:spPr>
      </p:sp>
      <p:sp>
        <p:nvSpPr>
          <p:cNvPr id="7" name="Text 3"/>
          <p:cNvSpPr/>
          <p:nvPr/>
        </p:nvSpPr>
        <p:spPr>
          <a:xfrm>
            <a:off x="1270039" y="5452741"/>
            <a:ext cx="7080172" cy="592657"/>
          </a:xfrm>
          <a:prstGeom prst="rect">
            <a:avLst/>
          </a:prstGeom>
          <a:noFill/>
          <a:ln/>
        </p:spPr>
        <p:txBody>
          <a:bodyPr wrap="none" lIns="0" tIns="0" rIns="0" bIns="0" rtlCol="0" anchor="t"/>
          <a:lstStyle/>
          <a:p>
            <a:pPr marL="0" indent="0" algn="r">
              <a:lnSpc>
                <a:spcPts val="3100"/>
              </a:lnSpc>
              <a:buNone/>
            </a:pPr>
            <a:r>
              <a:rPr lang="en-US" sz="2500" b="1" dirty="0">
                <a:solidFill>
                  <a:srgbClr val="2A2742"/>
                </a:solidFill>
                <a:latin typeface="Arimo Bold" pitchFamily="34" charset="0"/>
                <a:ea typeface="Arimo Bold" pitchFamily="34" charset="-122"/>
                <a:cs typeface="Arimo Bold" pitchFamily="34" charset="-120"/>
                <a:sym typeface="Wingdings" panose="05000000000000000000" pitchFamily="2" charset="2"/>
              </a:rPr>
              <a:t>----- </a:t>
            </a:r>
            <a:r>
              <a:rPr lang="en-US" sz="2500" b="1" dirty="0">
                <a:solidFill>
                  <a:srgbClr val="2A2742"/>
                </a:solidFill>
                <a:latin typeface="Arimo Bold" pitchFamily="34" charset="0"/>
                <a:ea typeface="Arimo Bold" pitchFamily="34" charset="-122"/>
                <a:cs typeface="Arimo Bold" pitchFamily="34" charset="-120"/>
              </a:rPr>
              <a:t>by Mibin Benny</a:t>
            </a:r>
            <a:endParaRPr lang="en-US" sz="2500" dirty="0"/>
          </a:p>
        </p:txBody>
      </p:sp>
      <p:sp>
        <p:nvSpPr>
          <p:cNvPr id="6" name="Rectangle 5">
            <a:extLst>
              <a:ext uri="{FF2B5EF4-FFF2-40B4-BE49-F238E27FC236}">
                <a16:creationId xmlns:a16="http://schemas.microsoft.com/office/drawing/2014/main" id="{9CB3E262-065A-7047-64BF-BD1987A138A7}"/>
              </a:ext>
            </a:extLst>
          </p:cNvPr>
          <p:cNvSpPr/>
          <p:nvPr/>
        </p:nvSpPr>
        <p:spPr>
          <a:xfrm>
            <a:off x="12734693" y="7649737"/>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1</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54968"/>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Ethical Considerations and Regulatory Challenges</a:t>
            </a:r>
            <a:endParaRPr lang="en-US" sz="4450" dirty="0">
              <a:latin typeface="Mongolian Baiti" panose="03000500000000000000" pitchFamily="66" charset="0"/>
              <a:cs typeface="Mongolian Baiti" panose="03000500000000000000" pitchFamily="66" charset="0"/>
            </a:endParaRPr>
          </a:p>
        </p:txBody>
      </p:sp>
      <p:sp>
        <p:nvSpPr>
          <p:cNvPr id="4" name="Shape 1"/>
          <p:cNvSpPr/>
          <p:nvPr/>
        </p:nvSpPr>
        <p:spPr>
          <a:xfrm>
            <a:off x="479302" y="4972526"/>
            <a:ext cx="510302" cy="510302"/>
          </a:xfrm>
          <a:prstGeom prst="roundRect">
            <a:avLst>
              <a:gd name="adj" fmla="val 18669"/>
            </a:avLst>
          </a:prstGeom>
          <a:solidFill>
            <a:srgbClr val="E9E6FA"/>
          </a:solidFill>
          <a:ln w="7620">
            <a:solidFill>
              <a:srgbClr val="BDB8DF"/>
            </a:solidFill>
            <a:prstDash val="solid"/>
          </a:ln>
        </p:spPr>
        <p:txBody>
          <a:bodyPr/>
          <a:lstStyle/>
          <a:p>
            <a:endParaRPr lang="en-IN" dirty="0"/>
          </a:p>
        </p:txBody>
      </p:sp>
      <p:sp>
        <p:nvSpPr>
          <p:cNvPr id="5" name="Text 2"/>
          <p:cNvSpPr/>
          <p:nvPr/>
        </p:nvSpPr>
        <p:spPr>
          <a:xfrm>
            <a:off x="661035" y="5079370"/>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146766" y="4942554"/>
            <a:ext cx="3459242"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Cambria" panose="02040503050406030204" pitchFamily="18" charset="0"/>
                <a:ea typeface="Cambria" panose="02040503050406030204" pitchFamily="18" charset="0"/>
                <a:cs typeface="Outfit Extra Bold" pitchFamily="34" charset="-120"/>
              </a:rPr>
              <a:t>Privacy and Data Governance</a:t>
            </a:r>
            <a:endParaRPr lang="en-US" sz="2200" dirty="0">
              <a:latin typeface="Cambria" panose="02040503050406030204" pitchFamily="18" charset="0"/>
              <a:ea typeface="Cambria" panose="02040503050406030204" pitchFamily="18" charset="0"/>
            </a:endParaRPr>
          </a:p>
        </p:txBody>
      </p:sp>
      <p:sp>
        <p:nvSpPr>
          <p:cNvPr id="7" name="Text 4"/>
          <p:cNvSpPr/>
          <p:nvPr/>
        </p:nvSpPr>
        <p:spPr>
          <a:xfrm>
            <a:off x="1003936" y="5692985"/>
            <a:ext cx="3986092" cy="2495041"/>
          </a:xfrm>
          <a:prstGeom prst="rect">
            <a:avLst/>
          </a:prstGeom>
          <a:noFill/>
          <a:ln/>
        </p:spPr>
        <p:txBody>
          <a:bodyPr wrap="square" lIns="0" tIns="0" rIns="0" bIns="0" rtlCol="0" anchor="t"/>
          <a:lstStyle/>
          <a:p>
            <a:pPr marL="0" indent="0">
              <a:lnSpc>
                <a:spcPts val="2850"/>
              </a:lnSpc>
              <a:buNone/>
            </a:pPr>
            <a:r>
              <a:rPr lang="en-US" dirty="0">
                <a:latin typeface="Cambria" panose="02040503050406030204" pitchFamily="18" charset="0"/>
                <a:ea typeface="Cambria" panose="02040503050406030204" pitchFamily="18" charset="0"/>
              </a:rPr>
              <a:t>Health data is highly sensitive, and with the increased use of EHRs and wearables,  patient data is being stored. This raises concerns about data breaches, unauthorized access, and misuse of personal health information.</a:t>
            </a:r>
          </a:p>
        </p:txBody>
      </p:sp>
      <p:sp>
        <p:nvSpPr>
          <p:cNvPr id="8" name="Shape 5"/>
          <p:cNvSpPr/>
          <p:nvPr/>
        </p:nvSpPr>
        <p:spPr>
          <a:xfrm>
            <a:off x="5227648" y="5011763"/>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5384810" y="5096773"/>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954077" y="506532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Cambria" panose="02040503050406030204" pitchFamily="18" charset="0"/>
                <a:ea typeface="Cambria" panose="02040503050406030204" pitchFamily="18" charset="0"/>
                <a:cs typeface="Outfit Extra Bold" pitchFamily="34" charset="-120"/>
              </a:rPr>
              <a:t>Bias in AI </a:t>
            </a:r>
            <a:endParaRPr lang="en-US" sz="2200" dirty="0">
              <a:latin typeface="Cambria" panose="02040503050406030204" pitchFamily="18" charset="0"/>
              <a:ea typeface="Cambria" panose="02040503050406030204" pitchFamily="18" charset="0"/>
            </a:endParaRPr>
          </a:p>
        </p:txBody>
      </p:sp>
      <p:sp>
        <p:nvSpPr>
          <p:cNvPr id="11" name="Text 8"/>
          <p:cNvSpPr/>
          <p:nvPr/>
        </p:nvSpPr>
        <p:spPr>
          <a:xfrm>
            <a:off x="5954077" y="5692985"/>
            <a:ext cx="3459243" cy="2313591"/>
          </a:xfrm>
          <a:prstGeom prst="rect">
            <a:avLst/>
          </a:prstGeom>
          <a:noFill/>
          <a:ln/>
        </p:spPr>
        <p:txBody>
          <a:bodyPr wrap="square" lIns="0" tIns="0" rIns="0" bIns="0" rtlCol="0" anchor="t"/>
          <a:lstStyle/>
          <a:p>
            <a:pPr marL="0" indent="0">
              <a:lnSpc>
                <a:spcPts val="2850"/>
              </a:lnSpc>
              <a:buNone/>
            </a:pPr>
            <a:r>
              <a:rPr lang="en-US" dirty="0">
                <a:latin typeface="Cambria" panose="02040503050406030204" pitchFamily="18" charset="0"/>
                <a:ea typeface="Cambria" panose="02040503050406030204" pitchFamily="18" charset="0"/>
                <a:cs typeface="Arimo" panose="020B0604020202020204" charset="0"/>
              </a:rPr>
              <a:t>AI algorithms are only as good as the data they are trained on. If the training data is biased it can lead to biased outcomes in diagnoses, treatment recommendations, or healthcare access. </a:t>
            </a:r>
          </a:p>
        </p:txBody>
      </p:sp>
      <p:sp>
        <p:nvSpPr>
          <p:cNvPr id="12" name="Shape 9"/>
          <p:cNvSpPr/>
          <p:nvPr/>
        </p:nvSpPr>
        <p:spPr>
          <a:xfrm>
            <a:off x="9640133" y="4972526"/>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9798486" y="5072345"/>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0377249" y="505051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Cambria" panose="02040503050406030204" pitchFamily="18" charset="0"/>
                <a:ea typeface="Cambria" panose="02040503050406030204" pitchFamily="18" charset="0"/>
                <a:cs typeface="Outfit Extra Bold" pitchFamily="34" charset="-120"/>
              </a:rPr>
              <a:t>Regulatory Oversight</a:t>
            </a:r>
            <a:endParaRPr lang="en-US" sz="2200" dirty="0">
              <a:latin typeface="Cambria" panose="02040503050406030204" pitchFamily="18" charset="0"/>
              <a:ea typeface="Cambria" panose="02040503050406030204" pitchFamily="18" charset="0"/>
            </a:endParaRPr>
          </a:p>
        </p:txBody>
      </p:sp>
      <p:sp>
        <p:nvSpPr>
          <p:cNvPr id="15" name="Text 12"/>
          <p:cNvSpPr/>
          <p:nvPr/>
        </p:nvSpPr>
        <p:spPr>
          <a:xfrm>
            <a:off x="10377369" y="5692985"/>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Governments and regulatory bodies must keep pace with the rapid evolution of healthcare technology.</a:t>
            </a:r>
            <a:endParaRPr lang="en-US" sz="1750" dirty="0"/>
          </a:p>
        </p:txBody>
      </p:sp>
      <p:sp>
        <p:nvSpPr>
          <p:cNvPr id="16" name="Rectangle 15">
            <a:extLst>
              <a:ext uri="{FF2B5EF4-FFF2-40B4-BE49-F238E27FC236}">
                <a16:creationId xmlns:a16="http://schemas.microsoft.com/office/drawing/2014/main" id="{4E7F58AF-8356-434C-074F-56383C78BD83}"/>
              </a:ext>
            </a:extLst>
          </p:cNvPr>
          <p:cNvSpPr/>
          <p:nvPr/>
        </p:nvSpPr>
        <p:spPr>
          <a:xfrm>
            <a:off x="12734693" y="7649737"/>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10</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698594"/>
          </a:xfrm>
          <a:prstGeom prst="rect">
            <a:avLst/>
          </a:prstGeom>
        </p:spPr>
      </p:pic>
      <p:sp>
        <p:nvSpPr>
          <p:cNvPr id="3" name="Text 0"/>
          <p:cNvSpPr/>
          <p:nvPr/>
        </p:nvSpPr>
        <p:spPr>
          <a:xfrm>
            <a:off x="639725" y="3193493"/>
            <a:ext cx="13042821" cy="2337513"/>
          </a:xfrm>
          <a:prstGeom prst="rect">
            <a:avLst/>
          </a:prstGeom>
          <a:noFill/>
          <a:ln/>
        </p:spPr>
        <p:txBody>
          <a:bodyPr wrap="square" lIns="0" tIns="0" rIns="0" bIns="0" rtlCol="0" anchor="t"/>
          <a:lstStyle/>
          <a:p>
            <a:pPr marL="0" indent="0" algn="ctr">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Conclusion: The Future of Tech-Enabled Healthcare</a:t>
            </a:r>
            <a:endParaRPr lang="en-US" sz="4450" dirty="0">
              <a:latin typeface="Mongolian Baiti" panose="03000500000000000000" pitchFamily="66" charset="0"/>
              <a:cs typeface="Mongolian Baiti" panose="03000500000000000000" pitchFamily="66" charset="0"/>
            </a:endParaRPr>
          </a:p>
        </p:txBody>
      </p:sp>
      <p:sp>
        <p:nvSpPr>
          <p:cNvPr id="4" name="Text 1"/>
          <p:cNvSpPr/>
          <p:nvPr/>
        </p:nvSpPr>
        <p:spPr>
          <a:xfrm>
            <a:off x="680224" y="4493941"/>
            <a:ext cx="13156387" cy="2821259"/>
          </a:xfrm>
          <a:prstGeom prst="rect">
            <a:avLst/>
          </a:prstGeom>
          <a:noFill/>
          <a:ln/>
        </p:spPr>
        <p:txBody>
          <a:bodyPr wrap="square" lIns="0" tIns="0" rIns="0" bIns="0" rtlCol="0" anchor="t"/>
          <a:lstStyle/>
          <a:p>
            <a:pPr marL="0" indent="0">
              <a:lnSpc>
                <a:spcPts val="2850"/>
              </a:lnSpc>
              <a:buNone/>
            </a:pPr>
            <a:r>
              <a:rPr lang="en-US" dirty="0">
                <a:solidFill>
                  <a:srgbClr val="2A2742"/>
                </a:solidFill>
                <a:latin typeface="Cambria" panose="02040503050406030204" pitchFamily="18" charset="0"/>
                <a:ea typeface="Cambria" panose="02040503050406030204" pitchFamily="18" charset="0"/>
                <a:cs typeface="Arimo" pitchFamily="34" charset="-120"/>
              </a:rPr>
              <a:t>As technological innovations continue to disrupt the healthcare industry, the future promises more personalized, efficient, and accessible medical care. By embracing these advancements, we can transform the patient experience and improve health outcomes for all.</a:t>
            </a:r>
            <a:r>
              <a:rPr lang="en-US" dirty="0">
                <a:latin typeface="Cambria" panose="02040503050406030204" pitchFamily="18" charset="0"/>
                <a:ea typeface="Cambria" panose="02040503050406030204" pitchFamily="18" charset="0"/>
              </a:rPr>
              <a:t> Technology in healthcare is transforming how we diagnose, treat, and manage health. However, for these advancements to be effective and equitable, challenges related to privacy, accessibility, and ethical use must be addressed. As the healthcare sector continues to adopt and integrate technology, its future will undoubtedly be shaped by ongoing innovation and thoughtful regulation.</a:t>
            </a:r>
          </a:p>
        </p:txBody>
      </p:sp>
      <p:sp>
        <p:nvSpPr>
          <p:cNvPr id="5" name="Rectangle 4">
            <a:extLst>
              <a:ext uri="{FF2B5EF4-FFF2-40B4-BE49-F238E27FC236}">
                <a16:creationId xmlns:a16="http://schemas.microsoft.com/office/drawing/2014/main" id="{B0F59250-1543-AB64-D28B-E5588931D704}"/>
              </a:ext>
            </a:extLst>
          </p:cNvPr>
          <p:cNvSpPr/>
          <p:nvPr/>
        </p:nvSpPr>
        <p:spPr>
          <a:xfrm>
            <a:off x="12734693" y="7649737"/>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11</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BA3E49-AFFE-F91C-68F7-41546799A65D}"/>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5769671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545444" y="0"/>
            <a:ext cx="5084956" cy="8229600"/>
          </a:xfrm>
          <a:prstGeom prst="rect">
            <a:avLst/>
          </a:prstGeom>
        </p:spPr>
      </p:pic>
      <p:sp>
        <p:nvSpPr>
          <p:cNvPr id="3" name="Text 0"/>
          <p:cNvSpPr/>
          <p:nvPr/>
        </p:nvSpPr>
        <p:spPr>
          <a:xfrm>
            <a:off x="793790" y="933807"/>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Introduction: The Digital Transformation of Healthcare</a:t>
            </a:r>
            <a:endParaRPr lang="en-US" sz="4450" dirty="0">
              <a:latin typeface="Mongolian Baiti" panose="03000500000000000000" pitchFamily="66" charset="0"/>
              <a:cs typeface="Mongolian Baiti" panose="03000500000000000000" pitchFamily="66" charset="0"/>
            </a:endParaRPr>
          </a:p>
        </p:txBody>
      </p:sp>
      <p:sp>
        <p:nvSpPr>
          <p:cNvPr id="4" name="Shape 1"/>
          <p:cNvSpPr/>
          <p:nvPr/>
        </p:nvSpPr>
        <p:spPr>
          <a:xfrm>
            <a:off x="793790" y="3060145"/>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3145155"/>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3060144"/>
            <a:ext cx="2835235" cy="949643"/>
          </a:xfrm>
          <a:prstGeom prst="rect">
            <a:avLst/>
          </a:prstGeom>
          <a:noFill/>
          <a:ln/>
        </p:spPr>
        <p:txBody>
          <a:bodyPr wrap="none" lIns="0" tIns="0" rIns="0" bIns="0" rtlCol="0" anchor="t"/>
          <a:lstStyle/>
          <a:p>
            <a:pPr marL="0" indent="0">
              <a:lnSpc>
                <a:spcPts val="2750"/>
              </a:lnSpc>
              <a:buNone/>
            </a:pPr>
            <a:r>
              <a:rPr lang="en-US" sz="2200" b="1" u="sng" dirty="0">
                <a:solidFill>
                  <a:srgbClr val="2A2742"/>
                </a:solidFill>
                <a:latin typeface="Cambria" panose="02040503050406030204" pitchFamily="18" charset="0"/>
                <a:ea typeface="Cambria" panose="02040503050406030204" pitchFamily="18" charset="0"/>
                <a:cs typeface="Outfit Extra Bold" pitchFamily="34" charset="-120"/>
              </a:rPr>
              <a:t>Patient-Centric Care</a:t>
            </a:r>
            <a:endParaRPr lang="en-US" sz="2200" u="sng" dirty="0">
              <a:latin typeface="Cambria" panose="02040503050406030204" pitchFamily="18" charset="0"/>
              <a:ea typeface="Cambria" panose="02040503050406030204" pitchFamily="18" charset="0"/>
            </a:endParaRPr>
          </a:p>
        </p:txBody>
      </p:sp>
      <p:sp>
        <p:nvSpPr>
          <p:cNvPr id="7" name="Text 4"/>
          <p:cNvSpPr/>
          <p:nvPr/>
        </p:nvSpPr>
        <p:spPr>
          <a:xfrm>
            <a:off x="1530906" y="3657600"/>
            <a:ext cx="2927747" cy="1939885"/>
          </a:xfrm>
          <a:prstGeom prst="rect">
            <a:avLst/>
          </a:prstGeom>
          <a:noFill/>
          <a:ln/>
        </p:spPr>
        <p:txBody>
          <a:bodyPr wrap="square" lIns="0" tIns="0" rIns="0" bIns="0" rtlCol="0" anchor="t"/>
          <a:lstStyle/>
          <a:p>
            <a:pPr marL="0" indent="0">
              <a:lnSpc>
                <a:spcPts val="2850"/>
              </a:lnSpc>
              <a:buNone/>
            </a:pPr>
            <a:r>
              <a:rPr lang="en-US" sz="2000" dirty="0">
                <a:solidFill>
                  <a:srgbClr val="2A2742"/>
                </a:solidFill>
                <a:latin typeface="Arimo" pitchFamily="34" charset="0"/>
                <a:ea typeface="Arimo" pitchFamily="34" charset="-122"/>
                <a:cs typeface="Arimo" pitchFamily="34" charset="-120"/>
              </a:rPr>
              <a:t>Technology empowers patients to take a more active role in managing their health.</a:t>
            </a:r>
            <a:endParaRPr lang="en-US" sz="2000" dirty="0"/>
          </a:p>
        </p:txBody>
      </p:sp>
      <p:sp>
        <p:nvSpPr>
          <p:cNvPr id="8" name="Shape 5"/>
          <p:cNvSpPr/>
          <p:nvPr/>
        </p:nvSpPr>
        <p:spPr>
          <a:xfrm>
            <a:off x="4685467" y="3060144"/>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4819394" y="3145156"/>
            <a:ext cx="242328" cy="42529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422583" y="3096790"/>
            <a:ext cx="2835235" cy="354330"/>
          </a:xfrm>
          <a:prstGeom prst="rect">
            <a:avLst/>
          </a:prstGeom>
          <a:noFill/>
          <a:ln/>
        </p:spPr>
        <p:txBody>
          <a:bodyPr wrap="none" lIns="0" tIns="0" rIns="0" bIns="0" rtlCol="0" anchor="t"/>
          <a:lstStyle/>
          <a:p>
            <a:pPr marL="0" indent="0">
              <a:lnSpc>
                <a:spcPts val="2750"/>
              </a:lnSpc>
              <a:buNone/>
            </a:pPr>
            <a:r>
              <a:rPr lang="en-US" sz="2200" b="1" u="sng" dirty="0">
                <a:solidFill>
                  <a:srgbClr val="2A2742"/>
                </a:solidFill>
                <a:latin typeface="Cambria" panose="02040503050406030204" pitchFamily="18" charset="0"/>
                <a:ea typeface="Cambria" panose="02040503050406030204" pitchFamily="18" charset="0"/>
                <a:cs typeface="Outfit Extra Bold" pitchFamily="34" charset="-120"/>
              </a:rPr>
              <a:t>Improved Outcomes</a:t>
            </a:r>
            <a:endParaRPr lang="en-US" sz="2200" u="sng" dirty="0">
              <a:latin typeface="Cambria" panose="02040503050406030204" pitchFamily="18" charset="0"/>
              <a:ea typeface="Cambria" panose="02040503050406030204" pitchFamily="18" charset="0"/>
            </a:endParaRPr>
          </a:p>
        </p:txBody>
      </p:sp>
      <p:sp>
        <p:nvSpPr>
          <p:cNvPr id="11" name="Text 8"/>
          <p:cNvSpPr/>
          <p:nvPr/>
        </p:nvSpPr>
        <p:spPr>
          <a:xfrm>
            <a:off x="5422583" y="3680341"/>
            <a:ext cx="3041194" cy="1939885"/>
          </a:xfrm>
          <a:prstGeom prst="rect">
            <a:avLst/>
          </a:prstGeom>
          <a:noFill/>
          <a:ln/>
        </p:spPr>
        <p:txBody>
          <a:bodyPr wrap="square" lIns="0" tIns="0" rIns="0" bIns="0" rtlCol="0" anchor="t"/>
          <a:lstStyle/>
          <a:p>
            <a:pPr marL="0" indent="0">
              <a:lnSpc>
                <a:spcPts val="2850"/>
              </a:lnSpc>
              <a:buNone/>
            </a:pPr>
            <a:r>
              <a:rPr lang="en-US" sz="2000" dirty="0">
                <a:solidFill>
                  <a:srgbClr val="2A2742"/>
                </a:solidFill>
                <a:latin typeface="Arimo" pitchFamily="34" charset="0"/>
                <a:ea typeface="Arimo" pitchFamily="34" charset="-122"/>
                <a:cs typeface="Arimo" pitchFamily="34" charset="-120"/>
              </a:rPr>
              <a:t>Innovative tools enable earlier diagnosis, personalized treatment plans, and better  monitoring.</a:t>
            </a:r>
            <a:endParaRPr lang="en-US" sz="2000" dirty="0"/>
          </a:p>
        </p:txBody>
      </p:sp>
      <p:sp>
        <p:nvSpPr>
          <p:cNvPr id="12" name="Shape 9"/>
          <p:cNvSpPr/>
          <p:nvPr/>
        </p:nvSpPr>
        <p:spPr>
          <a:xfrm>
            <a:off x="793790" y="5733762"/>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952809" y="5824180"/>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530906" y="5820937"/>
            <a:ext cx="2835235" cy="612843"/>
          </a:xfrm>
          <a:prstGeom prst="rect">
            <a:avLst/>
          </a:prstGeom>
          <a:noFill/>
          <a:ln/>
        </p:spPr>
        <p:txBody>
          <a:bodyPr wrap="none" lIns="0" tIns="0" rIns="0" bIns="0" rtlCol="0" anchor="t"/>
          <a:lstStyle/>
          <a:p>
            <a:pPr marL="0" indent="0">
              <a:lnSpc>
                <a:spcPts val="2750"/>
              </a:lnSpc>
              <a:buNone/>
            </a:pPr>
            <a:r>
              <a:rPr lang="en-US" sz="2200" b="1" u="sng" dirty="0">
                <a:solidFill>
                  <a:srgbClr val="2A2742"/>
                </a:solidFill>
                <a:latin typeface="Cambria" panose="02040503050406030204" pitchFamily="18" charset="0"/>
                <a:ea typeface="Cambria" panose="02040503050406030204" pitchFamily="18" charset="0"/>
                <a:cs typeface="Outfit Extra Bold" pitchFamily="34" charset="-120"/>
              </a:rPr>
              <a:t>Enhanced Efficiency</a:t>
            </a:r>
            <a:endParaRPr lang="en-US" sz="2200" u="sng" dirty="0">
              <a:latin typeface="Cambria" panose="02040503050406030204" pitchFamily="18" charset="0"/>
              <a:ea typeface="Cambria" panose="02040503050406030204" pitchFamily="18" charset="0"/>
            </a:endParaRPr>
          </a:p>
        </p:txBody>
      </p:sp>
      <p:sp>
        <p:nvSpPr>
          <p:cNvPr id="15" name="Text 12"/>
          <p:cNvSpPr/>
          <p:nvPr/>
        </p:nvSpPr>
        <p:spPr>
          <a:xfrm>
            <a:off x="1530906" y="6433781"/>
            <a:ext cx="6819305" cy="861894"/>
          </a:xfrm>
          <a:prstGeom prst="rect">
            <a:avLst/>
          </a:prstGeom>
          <a:noFill/>
          <a:ln/>
        </p:spPr>
        <p:txBody>
          <a:bodyPr wrap="square" lIns="0" tIns="0" rIns="0" bIns="0" rtlCol="0" anchor="t"/>
          <a:lstStyle/>
          <a:p>
            <a:pPr marL="0" indent="0">
              <a:lnSpc>
                <a:spcPts val="2850"/>
              </a:lnSpc>
              <a:buNone/>
            </a:pPr>
            <a:r>
              <a:rPr lang="en-US" sz="2000" dirty="0">
                <a:solidFill>
                  <a:srgbClr val="2A2742"/>
                </a:solidFill>
                <a:latin typeface="Arimo" pitchFamily="34" charset="0"/>
                <a:ea typeface="Arimo" pitchFamily="34" charset="-122"/>
                <a:cs typeface="Arimo" pitchFamily="34" charset="-120"/>
              </a:rPr>
              <a:t>Automation and data analytics streamline workflows, reduce errors, and lower costs.</a:t>
            </a:r>
            <a:endParaRPr lang="en-US" sz="2000" dirty="0"/>
          </a:p>
        </p:txBody>
      </p:sp>
      <p:sp>
        <p:nvSpPr>
          <p:cNvPr id="16" name="Rectangle 15">
            <a:extLst>
              <a:ext uri="{FF2B5EF4-FFF2-40B4-BE49-F238E27FC236}">
                <a16:creationId xmlns:a16="http://schemas.microsoft.com/office/drawing/2014/main" id="{9E2CFEF1-DDB3-23A6-8056-B1B3860839A7}"/>
              </a:ext>
            </a:extLst>
          </p:cNvPr>
          <p:cNvSpPr/>
          <p:nvPr/>
        </p:nvSpPr>
        <p:spPr>
          <a:xfrm>
            <a:off x="12734693" y="7649737"/>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2</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a:extLst>
              <a:ext uri="{FF2B5EF4-FFF2-40B4-BE49-F238E27FC236}">
                <a16:creationId xmlns:a16="http://schemas.microsoft.com/office/drawing/2014/main" id="{2A38233B-4341-9E91-F244-25822CBC107B}"/>
              </a:ext>
            </a:extLst>
          </p:cNvPr>
          <p:cNvSpPr/>
          <p:nvPr/>
        </p:nvSpPr>
        <p:spPr>
          <a:xfrm>
            <a:off x="579863" y="1817649"/>
            <a:ext cx="3713357" cy="5843239"/>
          </a:xfrm>
          <a:prstGeom prst="roundRect">
            <a:avLst>
              <a:gd name="adj" fmla="val 4650"/>
            </a:avLst>
          </a:prstGeom>
          <a:solidFill>
            <a:srgbClr val="E9E6FA"/>
          </a:solidFill>
          <a:ln w="7620">
            <a:solidFill>
              <a:srgbClr val="BDB8DF"/>
            </a:solidFill>
            <a:prstDash val="solid"/>
          </a:ln>
        </p:spPr>
      </p:sp>
      <p:sp>
        <p:nvSpPr>
          <p:cNvPr id="3" name="TextBox 2">
            <a:extLst>
              <a:ext uri="{FF2B5EF4-FFF2-40B4-BE49-F238E27FC236}">
                <a16:creationId xmlns:a16="http://schemas.microsoft.com/office/drawing/2014/main" id="{25F9AC27-A922-8E0A-C2F7-F218AA6C69A8}"/>
              </a:ext>
            </a:extLst>
          </p:cNvPr>
          <p:cNvSpPr txBox="1"/>
          <p:nvPr/>
        </p:nvSpPr>
        <p:spPr>
          <a:xfrm>
            <a:off x="579863" y="133815"/>
            <a:ext cx="8437783" cy="1477328"/>
          </a:xfrm>
          <a:prstGeom prst="rect">
            <a:avLst/>
          </a:prstGeom>
          <a:noFill/>
        </p:spPr>
        <p:txBody>
          <a:bodyPr wrap="square" rtlCol="0">
            <a:spAutoFit/>
          </a:bodyPr>
          <a:lstStyle/>
          <a:p>
            <a:r>
              <a:rPr lang="en-IN" sz="4500" dirty="0">
                <a:latin typeface="Mongolian Baiti" panose="03000500000000000000" pitchFamily="66" charset="0"/>
                <a:cs typeface="Mongolian Baiti" panose="03000500000000000000" pitchFamily="66" charset="0"/>
              </a:rPr>
              <a:t>Some examples of currently used technology in health sector</a:t>
            </a:r>
          </a:p>
        </p:txBody>
      </p:sp>
      <p:sp>
        <p:nvSpPr>
          <p:cNvPr id="6" name="TextBox 5">
            <a:extLst>
              <a:ext uri="{FF2B5EF4-FFF2-40B4-BE49-F238E27FC236}">
                <a16:creationId xmlns:a16="http://schemas.microsoft.com/office/drawing/2014/main" id="{3FF2FB57-9CA1-2540-AA3F-E993B0EAF03C}"/>
              </a:ext>
            </a:extLst>
          </p:cNvPr>
          <p:cNvSpPr txBox="1"/>
          <p:nvPr/>
        </p:nvSpPr>
        <p:spPr>
          <a:xfrm>
            <a:off x="836342" y="2442117"/>
            <a:ext cx="3267307" cy="5262979"/>
          </a:xfrm>
          <a:prstGeom prst="rect">
            <a:avLst/>
          </a:prstGeom>
          <a:noFill/>
        </p:spPr>
        <p:txBody>
          <a:bodyPr wrap="square" rtlCol="0">
            <a:spAutoFit/>
          </a:bodyPr>
          <a:lstStyle/>
          <a:p>
            <a:endParaRPr lang="en-US" dirty="0"/>
          </a:p>
          <a:p>
            <a:r>
              <a:rPr lang="en-US" sz="2000" dirty="0">
                <a:latin typeface="Cambria" panose="02040503050406030204" pitchFamily="18" charset="0"/>
                <a:ea typeface="Cambria" panose="02040503050406030204" pitchFamily="18" charset="0"/>
                <a:cs typeface="Arimo"/>
              </a:rPr>
              <a:t>Nanotechnology involves the use of nanoparticles to deliver drugs to targeted areas in the body with high precision. This is especially useful in cancer treatment, where nanoparticles can deliver chemotherapy drugs directly to cancer cells, minimizing damage to healthy tissues. Nanoparticles can also be used for imaging and diagnostics due to their extremely small size</a:t>
            </a:r>
            <a:r>
              <a:rPr lang="en-US" dirty="0">
                <a:latin typeface="Cambria" panose="02040503050406030204" pitchFamily="18" charset="0"/>
                <a:ea typeface="Cambria" panose="02040503050406030204" pitchFamily="18" charset="0"/>
                <a:cs typeface="Arimo"/>
              </a:rPr>
              <a:t>.</a:t>
            </a:r>
          </a:p>
          <a:p>
            <a:endParaRPr lang="en-IN" dirty="0"/>
          </a:p>
        </p:txBody>
      </p:sp>
      <p:sp>
        <p:nvSpPr>
          <p:cNvPr id="7" name="TextBox 6">
            <a:extLst>
              <a:ext uri="{FF2B5EF4-FFF2-40B4-BE49-F238E27FC236}">
                <a16:creationId xmlns:a16="http://schemas.microsoft.com/office/drawing/2014/main" id="{42CADFCA-0B29-151D-D11C-6604A81205F6}"/>
              </a:ext>
            </a:extLst>
          </p:cNvPr>
          <p:cNvSpPr txBox="1"/>
          <p:nvPr/>
        </p:nvSpPr>
        <p:spPr>
          <a:xfrm>
            <a:off x="836342" y="1863596"/>
            <a:ext cx="2943922" cy="830997"/>
          </a:xfrm>
          <a:prstGeom prst="rect">
            <a:avLst/>
          </a:prstGeom>
          <a:noFill/>
        </p:spPr>
        <p:txBody>
          <a:bodyPr wrap="square" rtlCol="0">
            <a:spAutoFit/>
          </a:bodyPr>
          <a:lstStyle/>
          <a:p>
            <a:r>
              <a:rPr lang="en-US" sz="2400" b="1" u="sng" dirty="0">
                <a:latin typeface="Cambria" panose="02040503050406030204" pitchFamily="18" charset="0"/>
                <a:ea typeface="Cambria" panose="02040503050406030204" pitchFamily="18" charset="0"/>
                <a:cs typeface="Arimo"/>
              </a:rPr>
              <a:t>Nanotechnology in Medicine</a:t>
            </a:r>
          </a:p>
        </p:txBody>
      </p:sp>
      <p:sp>
        <p:nvSpPr>
          <p:cNvPr id="8" name="Shape 1">
            <a:extLst>
              <a:ext uri="{FF2B5EF4-FFF2-40B4-BE49-F238E27FC236}">
                <a16:creationId xmlns:a16="http://schemas.microsoft.com/office/drawing/2014/main" id="{B7D23B32-75E0-9163-E259-C7DB020CCBDC}"/>
              </a:ext>
            </a:extLst>
          </p:cNvPr>
          <p:cNvSpPr/>
          <p:nvPr/>
        </p:nvSpPr>
        <p:spPr>
          <a:xfrm>
            <a:off x="4669837" y="1817649"/>
            <a:ext cx="3561757" cy="2453268"/>
          </a:xfrm>
          <a:prstGeom prst="roundRect">
            <a:avLst>
              <a:gd name="adj" fmla="val 4650"/>
            </a:avLst>
          </a:prstGeom>
          <a:solidFill>
            <a:srgbClr val="E9E6FA"/>
          </a:solidFill>
          <a:ln w="7620">
            <a:solidFill>
              <a:srgbClr val="BDB8DF"/>
            </a:solidFill>
            <a:prstDash val="solid"/>
          </a:ln>
        </p:spPr>
      </p:sp>
      <p:sp>
        <p:nvSpPr>
          <p:cNvPr id="9" name="TextBox 8">
            <a:extLst>
              <a:ext uri="{FF2B5EF4-FFF2-40B4-BE49-F238E27FC236}">
                <a16:creationId xmlns:a16="http://schemas.microsoft.com/office/drawing/2014/main" id="{980D1E54-3A0F-0116-4239-61B49D3B0391}"/>
              </a:ext>
            </a:extLst>
          </p:cNvPr>
          <p:cNvSpPr txBox="1"/>
          <p:nvPr/>
        </p:nvSpPr>
        <p:spPr>
          <a:xfrm>
            <a:off x="4823961" y="1980452"/>
            <a:ext cx="3197514" cy="461665"/>
          </a:xfrm>
          <a:prstGeom prst="rect">
            <a:avLst/>
          </a:prstGeom>
          <a:noFill/>
        </p:spPr>
        <p:txBody>
          <a:bodyPr wrap="square" rtlCol="0">
            <a:spAutoFit/>
          </a:bodyPr>
          <a:lstStyle/>
          <a:p>
            <a:r>
              <a:rPr lang="en-IN" sz="2400" b="1" u="sng" dirty="0">
                <a:latin typeface="Cambria" panose="02040503050406030204" pitchFamily="18" charset="0"/>
                <a:ea typeface="Cambria" panose="02040503050406030204" pitchFamily="18" charset="0"/>
                <a:cs typeface="Arimo"/>
              </a:rPr>
              <a:t>Pill Camera</a:t>
            </a:r>
          </a:p>
        </p:txBody>
      </p:sp>
      <p:sp>
        <p:nvSpPr>
          <p:cNvPr id="10" name="TextBox 9">
            <a:extLst>
              <a:ext uri="{FF2B5EF4-FFF2-40B4-BE49-F238E27FC236}">
                <a16:creationId xmlns:a16="http://schemas.microsoft.com/office/drawing/2014/main" id="{9CF8A058-BA68-0036-98A3-A72EC58E20B0}"/>
              </a:ext>
            </a:extLst>
          </p:cNvPr>
          <p:cNvSpPr txBox="1"/>
          <p:nvPr/>
        </p:nvSpPr>
        <p:spPr>
          <a:xfrm>
            <a:off x="4823961" y="2442117"/>
            <a:ext cx="3483698" cy="1631216"/>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cs typeface="Arimo"/>
              </a:rPr>
              <a:t>The pill camera is a small, ingestible capsule equipped with a camera that captures images of the inside of the digestive tract.</a:t>
            </a:r>
            <a:endParaRPr lang="en-IN" sz="2000" dirty="0">
              <a:latin typeface="Cambria" panose="02040503050406030204" pitchFamily="18" charset="0"/>
              <a:ea typeface="Cambria" panose="02040503050406030204" pitchFamily="18" charset="0"/>
              <a:cs typeface="Arimo"/>
            </a:endParaRPr>
          </a:p>
        </p:txBody>
      </p:sp>
      <p:sp>
        <p:nvSpPr>
          <p:cNvPr id="11" name="Shape 1">
            <a:extLst>
              <a:ext uri="{FF2B5EF4-FFF2-40B4-BE49-F238E27FC236}">
                <a16:creationId xmlns:a16="http://schemas.microsoft.com/office/drawing/2014/main" id="{B0B13C0C-3434-66EE-27CE-E8951EDC804E}"/>
              </a:ext>
            </a:extLst>
          </p:cNvPr>
          <p:cNvSpPr/>
          <p:nvPr/>
        </p:nvSpPr>
        <p:spPr>
          <a:xfrm>
            <a:off x="4669837" y="4422129"/>
            <a:ext cx="3715879" cy="3282967"/>
          </a:xfrm>
          <a:prstGeom prst="roundRect">
            <a:avLst>
              <a:gd name="adj" fmla="val 4650"/>
            </a:avLst>
          </a:prstGeom>
          <a:solidFill>
            <a:srgbClr val="E9E6FA"/>
          </a:solidFill>
          <a:ln w="7620">
            <a:solidFill>
              <a:srgbClr val="BDB8DF"/>
            </a:solidFill>
            <a:prstDash val="solid"/>
          </a:ln>
        </p:spPr>
      </p:sp>
      <p:sp>
        <p:nvSpPr>
          <p:cNvPr id="12" name="TextBox 11">
            <a:extLst>
              <a:ext uri="{FF2B5EF4-FFF2-40B4-BE49-F238E27FC236}">
                <a16:creationId xmlns:a16="http://schemas.microsoft.com/office/drawing/2014/main" id="{0B27074E-9A99-8877-85C9-40A5B48D8E50}"/>
              </a:ext>
            </a:extLst>
          </p:cNvPr>
          <p:cNvSpPr txBox="1"/>
          <p:nvPr/>
        </p:nvSpPr>
        <p:spPr>
          <a:xfrm>
            <a:off x="4859408" y="4570476"/>
            <a:ext cx="3865816" cy="769441"/>
          </a:xfrm>
          <a:prstGeom prst="rect">
            <a:avLst/>
          </a:prstGeom>
          <a:noFill/>
        </p:spPr>
        <p:txBody>
          <a:bodyPr wrap="square" rtlCol="0">
            <a:spAutoFit/>
          </a:bodyPr>
          <a:lstStyle/>
          <a:p>
            <a:r>
              <a:rPr lang="en-IN" sz="2200" b="1" u="sng" dirty="0">
                <a:latin typeface="Cambria" panose="02040503050406030204" pitchFamily="18" charset="0"/>
                <a:ea typeface="Cambria" panose="02040503050406030204" pitchFamily="18" charset="0"/>
                <a:cs typeface="Arimo"/>
              </a:rPr>
              <a:t>3D-Printed Organs and Prosthetics</a:t>
            </a:r>
          </a:p>
        </p:txBody>
      </p:sp>
      <p:sp>
        <p:nvSpPr>
          <p:cNvPr id="13" name="TextBox 12">
            <a:extLst>
              <a:ext uri="{FF2B5EF4-FFF2-40B4-BE49-F238E27FC236}">
                <a16:creationId xmlns:a16="http://schemas.microsoft.com/office/drawing/2014/main" id="{6B46F8A5-4244-9BB2-F6A7-C185727FB087}"/>
              </a:ext>
            </a:extLst>
          </p:cNvPr>
          <p:cNvSpPr txBox="1"/>
          <p:nvPr/>
        </p:nvSpPr>
        <p:spPr>
          <a:xfrm>
            <a:off x="4823960" y="5334771"/>
            <a:ext cx="3483698" cy="2246769"/>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cs typeface="Arimo"/>
              </a:rPr>
              <a:t>3D printing is used for creating customized prosthetics, implants, and even </a:t>
            </a:r>
            <a:r>
              <a:rPr lang="en-US" sz="2000" dirty="0" err="1">
                <a:latin typeface="Cambria" panose="02040503050406030204" pitchFamily="18" charset="0"/>
                <a:ea typeface="Cambria" panose="02040503050406030204" pitchFamily="18" charset="0"/>
                <a:cs typeface="Arimo"/>
              </a:rPr>
              <a:t>bioprinted</a:t>
            </a:r>
            <a:r>
              <a:rPr lang="en-US" sz="2000" dirty="0">
                <a:latin typeface="Cambria" panose="02040503050406030204" pitchFamily="18" charset="0"/>
                <a:ea typeface="Cambria" panose="02040503050406030204" pitchFamily="18" charset="0"/>
                <a:cs typeface="Arimo"/>
              </a:rPr>
              <a:t> tissues. It also has applications in creating accurate anatomical models for pre-surgical practice.</a:t>
            </a:r>
            <a:endParaRPr lang="en-IN" sz="2000" dirty="0">
              <a:latin typeface="Cambria" panose="02040503050406030204" pitchFamily="18" charset="0"/>
              <a:ea typeface="Cambria" panose="02040503050406030204" pitchFamily="18" charset="0"/>
              <a:cs typeface="Arimo"/>
            </a:endParaRPr>
          </a:p>
        </p:txBody>
      </p:sp>
      <p:pic>
        <p:nvPicPr>
          <p:cNvPr id="15" name="Picture 14">
            <a:extLst>
              <a:ext uri="{FF2B5EF4-FFF2-40B4-BE49-F238E27FC236}">
                <a16:creationId xmlns:a16="http://schemas.microsoft.com/office/drawing/2014/main" id="{30F48ABF-2AD3-FAAC-9A78-140D14D8E875}"/>
              </a:ext>
            </a:extLst>
          </p:cNvPr>
          <p:cNvPicPr>
            <a:picLocks noChangeAspect="1"/>
          </p:cNvPicPr>
          <p:nvPr/>
        </p:nvPicPr>
        <p:blipFill>
          <a:blip r:embed="rId2"/>
          <a:stretch>
            <a:fillRect/>
          </a:stretch>
        </p:blipFill>
        <p:spPr>
          <a:xfrm>
            <a:off x="9017680" y="4114801"/>
            <a:ext cx="5612720" cy="4114800"/>
          </a:xfrm>
          <a:prstGeom prst="rect">
            <a:avLst/>
          </a:prstGeom>
          <a:ln>
            <a:noFill/>
          </a:ln>
          <a:effectLst>
            <a:softEdge rad="112500"/>
          </a:effectLst>
        </p:spPr>
      </p:pic>
      <p:pic>
        <p:nvPicPr>
          <p:cNvPr id="17" name="Picture 16">
            <a:extLst>
              <a:ext uri="{FF2B5EF4-FFF2-40B4-BE49-F238E27FC236}">
                <a16:creationId xmlns:a16="http://schemas.microsoft.com/office/drawing/2014/main" id="{A7D9241C-1F30-A1F6-69DC-BD3A7A214314}"/>
              </a:ext>
            </a:extLst>
          </p:cNvPr>
          <p:cNvPicPr>
            <a:picLocks noChangeAspect="1"/>
          </p:cNvPicPr>
          <p:nvPr/>
        </p:nvPicPr>
        <p:blipFill>
          <a:blip r:embed="rId3"/>
          <a:srcRect b="10569"/>
          <a:stretch/>
        </p:blipFill>
        <p:spPr>
          <a:xfrm>
            <a:off x="9017647" y="0"/>
            <a:ext cx="5612753" cy="4114800"/>
          </a:xfrm>
          <a:prstGeom prst="rect">
            <a:avLst/>
          </a:prstGeom>
          <a:ln>
            <a:noFill/>
          </a:ln>
          <a:effectLst>
            <a:softEdge rad="112500"/>
          </a:effectLst>
        </p:spPr>
      </p:pic>
      <p:sp>
        <p:nvSpPr>
          <p:cNvPr id="2" name="Rectangle 1">
            <a:extLst>
              <a:ext uri="{FF2B5EF4-FFF2-40B4-BE49-F238E27FC236}">
                <a16:creationId xmlns:a16="http://schemas.microsoft.com/office/drawing/2014/main" id="{EECECA53-2208-36B3-E3AF-8AFBC16155A2}"/>
              </a:ext>
            </a:extLst>
          </p:cNvPr>
          <p:cNvSpPr/>
          <p:nvPr/>
        </p:nvSpPr>
        <p:spPr>
          <a:xfrm>
            <a:off x="12734693" y="7660888"/>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3</a:t>
            </a:r>
          </a:p>
        </p:txBody>
      </p:sp>
    </p:spTree>
    <p:extLst>
      <p:ext uri="{BB962C8B-B14F-4D97-AF65-F5344CB8AC3E}">
        <p14:creationId xmlns:p14="http://schemas.microsoft.com/office/powerpoint/2010/main" val="15331942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5569" y="1088469"/>
            <a:ext cx="7652861" cy="1331357"/>
          </a:xfrm>
          <a:prstGeom prst="rect">
            <a:avLst/>
          </a:prstGeom>
          <a:noFill/>
          <a:ln/>
        </p:spPr>
        <p:txBody>
          <a:bodyPr wrap="square" lIns="0" tIns="0" rIns="0" bIns="0" rtlCol="0" anchor="t"/>
          <a:lstStyle/>
          <a:p>
            <a:pPr marL="0" indent="0">
              <a:lnSpc>
                <a:spcPts val="5200"/>
              </a:lnSpc>
              <a:buNone/>
            </a:pPr>
            <a:r>
              <a:rPr lang="en-US" sz="4150" b="1" dirty="0">
                <a:solidFill>
                  <a:srgbClr val="231971"/>
                </a:solidFill>
                <a:latin typeface="Cambria" panose="02040503050406030204" pitchFamily="18" charset="0"/>
                <a:ea typeface="Cambria" panose="02040503050406030204" pitchFamily="18" charset="0"/>
                <a:cs typeface="Outfit Extra Bold" pitchFamily="34" charset="-120"/>
              </a:rPr>
              <a:t>Artificial Intelligence in Diagnosis and Treatment</a:t>
            </a:r>
            <a:endParaRPr lang="en-US" sz="4150" dirty="0">
              <a:latin typeface="Cambria" panose="02040503050406030204" pitchFamily="18" charset="0"/>
              <a:ea typeface="Cambria" panose="02040503050406030204" pitchFamily="18" charset="0"/>
            </a:endParaRPr>
          </a:p>
        </p:txBody>
      </p:sp>
      <p:sp>
        <p:nvSpPr>
          <p:cNvPr id="4" name="Shape 1"/>
          <p:cNvSpPr/>
          <p:nvPr/>
        </p:nvSpPr>
        <p:spPr>
          <a:xfrm>
            <a:off x="745569" y="2739271"/>
            <a:ext cx="3719989" cy="1924050"/>
          </a:xfrm>
          <a:prstGeom prst="roundRect">
            <a:avLst>
              <a:gd name="adj" fmla="val 4650"/>
            </a:avLst>
          </a:prstGeom>
          <a:solidFill>
            <a:srgbClr val="E9E6FA"/>
          </a:solidFill>
          <a:ln w="7620">
            <a:solidFill>
              <a:srgbClr val="BDB8DF"/>
            </a:solidFill>
            <a:prstDash val="solid"/>
          </a:ln>
        </p:spPr>
      </p:sp>
      <p:sp>
        <p:nvSpPr>
          <p:cNvPr id="5" name="Text 2"/>
          <p:cNvSpPr/>
          <p:nvPr/>
        </p:nvSpPr>
        <p:spPr>
          <a:xfrm>
            <a:off x="966192" y="2859048"/>
            <a:ext cx="2662714" cy="433626"/>
          </a:xfrm>
          <a:prstGeom prst="rect">
            <a:avLst/>
          </a:prstGeom>
          <a:noFill/>
          <a:ln/>
        </p:spPr>
        <p:txBody>
          <a:bodyPr wrap="none" lIns="0" tIns="0" rIns="0" bIns="0" rtlCol="0" anchor="t"/>
          <a:lstStyle/>
          <a:p>
            <a:pPr marL="0" indent="0">
              <a:lnSpc>
                <a:spcPts val="2600"/>
              </a:lnSpc>
              <a:buNone/>
            </a:pPr>
            <a:r>
              <a:rPr lang="en-US" sz="2050" b="1" u="sng" dirty="0">
                <a:solidFill>
                  <a:srgbClr val="2A2742"/>
                </a:solidFill>
                <a:latin typeface="Cambria" panose="02040503050406030204" pitchFamily="18" charset="0"/>
                <a:ea typeface="Cambria" panose="02040503050406030204" pitchFamily="18" charset="0"/>
                <a:cs typeface="Outfit Extra Bold" pitchFamily="34" charset="-120"/>
              </a:rPr>
              <a:t>Early Detection</a:t>
            </a:r>
            <a:endParaRPr lang="en-US" sz="2050" u="sng" dirty="0">
              <a:latin typeface="Cambria" panose="02040503050406030204" pitchFamily="18" charset="0"/>
              <a:ea typeface="Cambria" panose="02040503050406030204" pitchFamily="18" charset="0"/>
            </a:endParaRPr>
          </a:p>
        </p:txBody>
      </p:sp>
      <p:sp>
        <p:nvSpPr>
          <p:cNvPr id="6" name="Text 3"/>
          <p:cNvSpPr/>
          <p:nvPr/>
        </p:nvSpPr>
        <p:spPr>
          <a:xfrm>
            <a:off x="966192" y="3292674"/>
            <a:ext cx="3278743" cy="1150025"/>
          </a:xfrm>
          <a:prstGeom prst="rect">
            <a:avLst/>
          </a:prstGeom>
          <a:noFill/>
          <a:ln/>
        </p:spPr>
        <p:txBody>
          <a:bodyPr wrap="square" lIns="0" tIns="0" rIns="0" bIns="0" rtlCol="0" anchor="t"/>
          <a:lstStyle/>
          <a:p>
            <a:pPr marL="0" indent="0">
              <a:lnSpc>
                <a:spcPts val="2650"/>
              </a:lnSpc>
              <a:buNone/>
            </a:pPr>
            <a:r>
              <a:rPr lang="en-US" dirty="0">
                <a:solidFill>
                  <a:srgbClr val="2A2742"/>
                </a:solidFill>
                <a:latin typeface="Arimo" pitchFamily="34" charset="0"/>
                <a:ea typeface="Arimo" pitchFamily="34" charset="-122"/>
                <a:cs typeface="Arimo" pitchFamily="34" charset="-120"/>
              </a:rPr>
              <a:t>AI algorithms can identify signs of disease in medical images with high accuracy.</a:t>
            </a:r>
            <a:endParaRPr lang="en-US" dirty="0"/>
          </a:p>
        </p:txBody>
      </p:sp>
      <p:sp>
        <p:nvSpPr>
          <p:cNvPr id="7" name="Shape 4"/>
          <p:cNvSpPr/>
          <p:nvPr/>
        </p:nvSpPr>
        <p:spPr>
          <a:xfrm>
            <a:off x="4678561" y="2739270"/>
            <a:ext cx="3840971" cy="1924051"/>
          </a:xfrm>
          <a:prstGeom prst="roundRect">
            <a:avLst>
              <a:gd name="adj" fmla="val 4650"/>
            </a:avLst>
          </a:prstGeom>
          <a:solidFill>
            <a:srgbClr val="E9E6FA"/>
          </a:solidFill>
          <a:ln w="7620">
            <a:solidFill>
              <a:srgbClr val="BDB8DF"/>
            </a:solidFill>
            <a:prstDash val="solid"/>
          </a:ln>
        </p:spPr>
      </p:sp>
      <p:sp>
        <p:nvSpPr>
          <p:cNvPr id="8" name="Text 5"/>
          <p:cNvSpPr/>
          <p:nvPr/>
        </p:nvSpPr>
        <p:spPr>
          <a:xfrm>
            <a:off x="4899184" y="2859048"/>
            <a:ext cx="3095149" cy="433626"/>
          </a:xfrm>
          <a:prstGeom prst="rect">
            <a:avLst/>
          </a:prstGeom>
          <a:noFill/>
          <a:ln/>
        </p:spPr>
        <p:txBody>
          <a:bodyPr wrap="none" lIns="0" tIns="0" rIns="0" bIns="0" rtlCol="0" anchor="t"/>
          <a:lstStyle/>
          <a:p>
            <a:pPr marL="0" indent="0">
              <a:lnSpc>
                <a:spcPts val="2600"/>
              </a:lnSpc>
              <a:buNone/>
            </a:pPr>
            <a:r>
              <a:rPr lang="en-US" sz="2050" b="1" u="sng" dirty="0">
                <a:solidFill>
                  <a:srgbClr val="2A2742"/>
                </a:solidFill>
                <a:latin typeface="Cambria" panose="02040503050406030204" pitchFamily="18" charset="0"/>
                <a:ea typeface="Cambria" panose="02040503050406030204" pitchFamily="18" charset="0"/>
                <a:cs typeface="Outfit Extra Bold" pitchFamily="34" charset="-120"/>
              </a:rPr>
              <a:t>Personalized Treatments</a:t>
            </a:r>
            <a:endParaRPr lang="en-US" sz="2050" u="sng" dirty="0">
              <a:latin typeface="Cambria" panose="02040503050406030204" pitchFamily="18" charset="0"/>
              <a:ea typeface="Cambria" panose="02040503050406030204" pitchFamily="18" charset="0"/>
            </a:endParaRPr>
          </a:p>
        </p:txBody>
      </p:sp>
      <p:sp>
        <p:nvSpPr>
          <p:cNvPr id="9" name="Text 6"/>
          <p:cNvSpPr/>
          <p:nvPr/>
        </p:nvSpPr>
        <p:spPr>
          <a:xfrm>
            <a:off x="4899184" y="3292674"/>
            <a:ext cx="3499246" cy="1067453"/>
          </a:xfrm>
          <a:prstGeom prst="rect">
            <a:avLst/>
          </a:prstGeom>
          <a:noFill/>
          <a:ln/>
        </p:spPr>
        <p:txBody>
          <a:bodyPr wrap="square" lIns="0" tIns="0" rIns="0" bIns="0" rtlCol="0" anchor="t"/>
          <a:lstStyle/>
          <a:p>
            <a:pPr marL="0" indent="0">
              <a:lnSpc>
                <a:spcPts val="2650"/>
              </a:lnSpc>
              <a:buNone/>
            </a:pPr>
            <a:r>
              <a:rPr lang="en-US" dirty="0">
                <a:solidFill>
                  <a:srgbClr val="2A2742"/>
                </a:solidFill>
                <a:latin typeface="Arimo" pitchFamily="34" charset="0"/>
                <a:ea typeface="Arimo" pitchFamily="34" charset="-122"/>
                <a:cs typeface="Arimo" pitchFamily="34" charset="-120"/>
              </a:rPr>
              <a:t>AI systems analyze patient data to recommend tailored therapies and medication dosages.</a:t>
            </a:r>
            <a:endParaRPr lang="en-US" dirty="0"/>
          </a:p>
        </p:txBody>
      </p:sp>
      <p:sp>
        <p:nvSpPr>
          <p:cNvPr id="10" name="Shape 7"/>
          <p:cNvSpPr/>
          <p:nvPr/>
        </p:nvSpPr>
        <p:spPr>
          <a:xfrm>
            <a:off x="745569" y="4936211"/>
            <a:ext cx="3719989" cy="2264807"/>
          </a:xfrm>
          <a:prstGeom prst="roundRect">
            <a:avLst>
              <a:gd name="adj" fmla="val 3950"/>
            </a:avLst>
          </a:prstGeom>
          <a:solidFill>
            <a:srgbClr val="E9E6FA"/>
          </a:solidFill>
          <a:ln w="7620">
            <a:solidFill>
              <a:srgbClr val="BDB8DF"/>
            </a:solidFill>
            <a:prstDash val="solid"/>
          </a:ln>
        </p:spPr>
      </p:sp>
      <p:sp>
        <p:nvSpPr>
          <p:cNvPr id="11" name="Text 8"/>
          <p:cNvSpPr/>
          <p:nvPr/>
        </p:nvSpPr>
        <p:spPr>
          <a:xfrm>
            <a:off x="966192" y="5096947"/>
            <a:ext cx="3095387" cy="332780"/>
          </a:xfrm>
          <a:prstGeom prst="rect">
            <a:avLst/>
          </a:prstGeom>
          <a:noFill/>
          <a:ln/>
        </p:spPr>
        <p:txBody>
          <a:bodyPr wrap="none" lIns="0" tIns="0" rIns="0" bIns="0" rtlCol="0" anchor="t"/>
          <a:lstStyle/>
          <a:p>
            <a:pPr marL="0" indent="0">
              <a:lnSpc>
                <a:spcPts val="2600"/>
              </a:lnSpc>
              <a:buNone/>
            </a:pPr>
            <a:r>
              <a:rPr lang="en-US" sz="2050" b="1" u="sng" dirty="0">
                <a:solidFill>
                  <a:srgbClr val="2A2742"/>
                </a:solidFill>
                <a:latin typeface="Cambria" panose="02040503050406030204" pitchFamily="18" charset="0"/>
                <a:ea typeface="Cambria" panose="02040503050406030204" pitchFamily="18" charset="0"/>
                <a:cs typeface="Outfit Extra Bold" pitchFamily="34" charset="-120"/>
              </a:rPr>
              <a:t>Clinical Decision Support</a:t>
            </a:r>
            <a:endParaRPr lang="en-US" sz="2050" u="sng" dirty="0">
              <a:latin typeface="Cambria" panose="02040503050406030204" pitchFamily="18" charset="0"/>
              <a:ea typeface="Cambria" panose="02040503050406030204" pitchFamily="18" charset="0"/>
            </a:endParaRPr>
          </a:p>
        </p:txBody>
      </p:sp>
      <p:sp>
        <p:nvSpPr>
          <p:cNvPr id="12" name="Text 9"/>
          <p:cNvSpPr/>
          <p:nvPr/>
        </p:nvSpPr>
        <p:spPr>
          <a:xfrm>
            <a:off x="966192" y="5557480"/>
            <a:ext cx="3278743" cy="1022271"/>
          </a:xfrm>
          <a:prstGeom prst="rect">
            <a:avLst/>
          </a:prstGeom>
          <a:noFill/>
          <a:ln/>
        </p:spPr>
        <p:txBody>
          <a:bodyPr wrap="square" lIns="0" tIns="0" rIns="0" bIns="0" rtlCol="0" anchor="t"/>
          <a:lstStyle/>
          <a:p>
            <a:pPr marL="0" indent="0">
              <a:lnSpc>
                <a:spcPts val="2650"/>
              </a:lnSpc>
              <a:buNone/>
            </a:pPr>
            <a:r>
              <a:rPr lang="en-US" dirty="0">
                <a:solidFill>
                  <a:srgbClr val="2A2742"/>
                </a:solidFill>
                <a:latin typeface="Arimo" pitchFamily="34" charset="0"/>
                <a:ea typeface="Arimo" pitchFamily="34" charset="-122"/>
                <a:cs typeface="Arimo" pitchFamily="34" charset="-120"/>
              </a:rPr>
              <a:t>AI-powered tools assist healthcare providers in making informed, evidence-based decisions.</a:t>
            </a:r>
            <a:endParaRPr lang="en-US" dirty="0"/>
          </a:p>
        </p:txBody>
      </p:sp>
      <p:sp>
        <p:nvSpPr>
          <p:cNvPr id="13" name="Shape 10"/>
          <p:cNvSpPr/>
          <p:nvPr/>
        </p:nvSpPr>
        <p:spPr>
          <a:xfrm>
            <a:off x="4678561" y="4936210"/>
            <a:ext cx="3840971" cy="2264807"/>
          </a:xfrm>
          <a:prstGeom prst="roundRect">
            <a:avLst>
              <a:gd name="adj" fmla="val 3950"/>
            </a:avLst>
          </a:prstGeom>
          <a:solidFill>
            <a:srgbClr val="E9E6FA"/>
          </a:solidFill>
          <a:ln w="7620">
            <a:solidFill>
              <a:srgbClr val="BDB8DF"/>
            </a:solidFill>
            <a:prstDash val="solid"/>
          </a:ln>
        </p:spPr>
        <p:txBody>
          <a:bodyPr/>
          <a:lstStyle/>
          <a:p>
            <a:endParaRPr lang="en-IN" dirty="0"/>
          </a:p>
        </p:txBody>
      </p:sp>
      <p:sp>
        <p:nvSpPr>
          <p:cNvPr id="14" name="Text 11"/>
          <p:cNvSpPr/>
          <p:nvPr/>
        </p:nvSpPr>
        <p:spPr>
          <a:xfrm>
            <a:off x="4899184" y="5096947"/>
            <a:ext cx="2662714" cy="332780"/>
          </a:xfrm>
          <a:prstGeom prst="rect">
            <a:avLst/>
          </a:prstGeom>
          <a:noFill/>
          <a:ln/>
        </p:spPr>
        <p:txBody>
          <a:bodyPr wrap="none" lIns="0" tIns="0" rIns="0" bIns="0" rtlCol="0" anchor="t"/>
          <a:lstStyle/>
          <a:p>
            <a:pPr marL="0" indent="0">
              <a:lnSpc>
                <a:spcPts val="2600"/>
              </a:lnSpc>
              <a:buNone/>
            </a:pPr>
            <a:r>
              <a:rPr lang="en-US" sz="2050" b="1" u="sng" dirty="0">
                <a:solidFill>
                  <a:srgbClr val="2A2742"/>
                </a:solidFill>
                <a:latin typeface="Cambria" panose="02040503050406030204" pitchFamily="18" charset="0"/>
                <a:ea typeface="Cambria" panose="02040503050406030204" pitchFamily="18" charset="0"/>
                <a:cs typeface="Outfit Extra Bold" pitchFamily="34" charset="-120"/>
              </a:rPr>
              <a:t>Predictive Analytics</a:t>
            </a:r>
            <a:endParaRPr lang="en-US" sz="2050" u="sng" dirty="0">
              <a:latin typeface="Cambria" panose="02040503050406030204" pitchFamily="18" charset="0"/>
              <a:ea typeface="Cambria" panose="02040503050406030204" pitchFamily="18" charset="0"/>
            </a:endParaRPr>
          </a:p>
        </p:txBody>
      </p:sp>
      <p:sp>
        <p:nvSpPr>
          <p:cNvPr id="15" name="Text 12"/>
          <p:cNvSpPr/>
          <p:nvPr/>
        </p:nvSpPr>
        <p:spPr>
          <a:xfrm>
            <a:off x="4899184" y="5557480"/>
            <a:ext cx="3408164" cy="1363028"/>
          </a:xfrm>
          <a:prstGeom prst="rect">
            <a:avLst/>
          </a:prstGeom>
          <a:noFill/>
          <a:ln/>
        </p:spPr>
        <p:txBody>
          <a:bodyPr wrap="square" lIns="0" tIns="0" rIns="0" bIns="0" rtlCol="0" anchor="t"/>
          <a:lstStyle/>
          <a:p>
            <a:pPr marL="0" indent="0">
              <a:lnSpc>
                <a:spcPts val="2650"/>
              </a:lnSpc>
              <a:buNone/>
            </a:pPr>
            <a:r>
              <a:rPr lang="en-US" dirty="0">
                <a:solidFill>
                  <a:srgbClr val="2A2742"/>
                </a:solidFill>
                <a:latin typeface="Arimo" pitchFamily="34" charset="0"/>
                <a:ea typeface="Arimo" pitchFamily="34" charset="-122"/>
                <a:cs typeface="Arimo" pitchFamily="34" charset="-120"/>
              </a:rPr>
              <a:t>AI models forecast patient outcomes and identify high-risk individuals to inform preventive care.</a:t>
            </a:r>
            <a:endParaRPr lang="en-US" dirty="0"/>
          </a:p>
        </p:txBody>
      </p:sp>
      <p:sp>
        <p:nvSpPr>
          <p:cNvPr id="16" name="Rectangle 15">
            <a:extLst>
              <a:ext uri="{FF2B5EF4-FFF2-40B4-BE49-F238E27FC236}">
                <a16:creationId xmlns:a16="http://schemas.microsoft.com/office/drawing/2014/main" id="{C6A76178-8399-0F64-A61A-14B0F8272EFF}"/>
              </a:ext>
            </a:extLst>
          </p:cNvPr>
          <p:cNvSpPr/>
          <p:nvPr/>
        </p:nvSpPr>
        <p:spPr>
          <a:xfrm>
            <a:off x="12734693" y="7660888"/>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4</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4" name="Shape 1">
            <a:extLst>
              <a:ext uri="{FF2B5EF4-FFF2-40B4-BE49-F238E27FC236}">
                <a16:creationId xmlns:a16="http://schemas.microsoft.com/office/drawing/2014/main" id="{2568E342-EDE3-D88C-F2C3-AD0D5F0E13A9}"/>
              </a:ext>
            </a:extLst>
          </p:cNvPr>
          <p:cNvSpPr/>
          <p:nvPr/>
        </p:nvSpPr>
        <p:spPr>
          <a:xfrm>
            <a:off x="10012059" y="1360450"/>
            <a:ext cx="4404733" cy="6170636"/>
          </a:xfrm>
          <a:prstGeom prst="roundRect">
            <a:avLst>
              <a:gd name="adj" fmla="val 4650"/>
            </a:avLst>
          </a:prstGeom>
          <a:solidFill>
            <a:srgbClr val="E9E6FA"/>
          </a:solidFill>
          <a:ln w="7620">
            <a:solidFill>
              <a:srgbClr val="BDB8DF"/>
            </a:solidFill>
            <a:prstDash val="solid"/>
          </a:ln>
        </p:spPr>
      </p:sp>
      <p:sp>
        <p:nvSpPr>
          <p:cNvPr id="13" name="Shape 1">
            <a:extLst>
              <a:ext uri="{FF2B5EF4-FFF2-40B4-BE49-F238E27FC236}">
                <a16:creationId xmlns:a16="http://schemas.microsoft.com/office/drawing/2014/main" id="{A4389553-A521-7A42-A18F-1879A68EFA1E}"/>
              </a:ext>
            </a:extLst>
          </p:cNvPr>
          <p:cNvSpPr/>
          <p:nvPr/>
        </p:nvSpPr>
        <p:spPr>
          <a:xfrm>
            <a:off x="4637728" y="1356388"/>
            <a:ext cx="5198780" cy="6505221"/>
          </a:xfrm>
          <a:prstGeom prst="roundRect">
            <a:avLst>
              <a:gd name="adj" fmla="val 4650"/>
            </a:avLst>
          </a:prstGeom>
          <a:solidFill>
            <a:srgbClr val="E9E6FA"/>
          </a:solidFill>
          <a:ln w="7620">
            <a:solidFill>
              <a:srgbClr val="BDB8DF"/>
            </a:solidFill>
            <a:prstDash val="solid"/>
          </a:ln>
        </p:spPr>
      </p:sp>
      <p:sp>
        <p:nvSpPr>
          <p:cNvPr id="12" name="Shape 1">
            <a:extLst>
              <a:ext uri="{FF2B5EF4-FFF2-40B4-BE49-F238E27FC236}">
                <a16:creationId xmlns:a16="http://schemas.microsoft.com/office/drawing/2014/main" id="{F4D6A3D6-AC9E-726B-7B5E-506C6146E23A}"/>
              </a:ext>
            </a:extLst>
          </p:cNvPr>
          <p:cNvSpPr/>
          <p:nvPr/>
        </p:nvSpPr>
        <p:spPr>
          <a:xfrm>
            <a:off x="226446" y="1356388"/>
            <a:ext cx="4221711" cy="4397641"/>
          </a:xfrm>
          <a:prstGeom prst="roundRect">
            <a:avLst>
              <a:gd name="adj" fmla="val 4650"/>
            </a:avLst>
          </a:prstGeom>
          <a:solidFill>
            <a:srgbClr val="E9E6FA"/>
          </a:solidFill>
          <a:ln w="7620">
            <a:solidFill>
              <a:srgbClr val="BDB8DF"/>
            </a:solidFill>
            <a:prstDash val="solid"/>
          </a:ln>
        </p:spPr>
      </p:sp>
      <p:sp>
        <p:nvSpPr>
          <p:cNvPr id="2" name="Text 0"/>
          <p:cNvSpPr/>
          <p:nvPr/>
        </p:nvSpPr>
        <p:spPr>
          <a:xfrm>
            <a:off x="2795451" y="229419"/>
            <a:ext cx="9032488" cy="1204332"/>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Robotic Surgeries : Is This The Future ?</a:t>
            </a:r>
            <a:endParaRPr lang="en-US" sz="4450" dirty="0">
              <a:latin typeface="Mongolian Baiti" panose="03000500000000000000" pitchFamily="66" charset="0"/>
              <a:cs typeface="Mongolian Baiti" panose="03000500000000000000" pitchFamily="66" charset="0"/>
            </a:endParaRPr>
          </a:p>
        </p:txBody>
      </p:sp>
      <p:sp>
        <p:nvSpPr>
          <p:cNvPr id="3" name="Text 1"/>
          <p:cNvSpPr/>
          <p:nvPr/>
        </p:nvSpPr>
        <p:spPr>
          <a:xfrm>
            <a:off x="341544" y="150565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Cambria" panose="02040503050406030204" pitchFamily="18" charset="0"/>
                <a:ea typeface="Cambria" panose="02040503050406030204" pitchFamily="18" charset="0"/>
                <a:cs typeface="Outfit Extra Bold" pitchFamily="34" charset="-120"/>
              </a:rPr>
              <a:t>Robotic Surgeries</a:t>
            </a:r>
            <a:endParaRPr lang="en-US" sz="2200" dirty="0">
              <a:latin typeface="Cambria" panose="02040503050406030204" pitchFamily="18" charset="0"/>
              <a:ea typeface="Cambria" panose="02040503050406030204" pitchFamily="18" charset="0"/>
            </a:endParaRPr>
          </a:p>
        </p:txBody>
      </p:sp>
      <p:sp>
        <p:nvSpPr>
          <p:cNvPr id="4" name="Text 2"/>
          <p:cNvSpPr/>
          <p:nvPr/>
        </p:nvSpPr>
        <p:spPr>
          <a:xfrm>
            <a:off x="341545" y="2005199"/>
            <a:ext cx="4031468" cy="3748830"/>
          </a:xfrm>
          <a:prstGeom prst="rect">
            <a:avLst/>
          </a:prstGeom>
          <a:noFill/>
          <a:ln/>
        </p:spPr>
        <p:txBody>
          <a:bodyPr wrap="square" lIns="0" tIns="0" rIns="0" bIns="0" rtlCol="0" anchor="t"/>
          <a:lstStyle/>
          <a:p>
            <a:pPr marL="0" indent="0">
              <a:lnSpc>
                <a:spcPts val="2850"/>
              </a:lnSpc>
              <a:buNone/>
            </a:pPr>
            <a:r>
              <a:rPr lang="en-US" dirty="0">
                <a:latin typeface="Cambria" panose="02040503050406030204" pitchFamily="18" charset="0"/>
                <a:ea typeface="Cambria" panose="02040503050406030204" pitchFamily="18" charset="0"/>
                <a:cs typeface="Arimo" panose="020B0604020202020204" charset="0"/>
              </a:rPr>
              <a:t>Robotic surgery refers to a minimally invasive surgical technique where surgeons use robotic systems to perform operations with greater precision, flexibility, and control than traditional methods. These systems, typically composed of robotic arms, high-definition 3D cameras, and advanced software, allow for highly detailed and complex procedures.</a:t>
            </a:r>
          </a:p>
        </p:txBody>
      </p:sp>
      <p:sp>
        <p:nvSpPr>
          <p:cNvPr id="5" name="Text 3"/>
          <p:cNvSpPr/>
          <p:nvPr/>
        </p:nvSpPr>
        <p:spPr>
          <a:xfrm>
            <a:off x="4776864" y="1505659"/>
            <a:ext cx="452739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Cambria" panose="02040503050406030204" pitchFamily="18" charset="0"/>
                <a:ea typeface="Cambria" panose="02040503050406030204" pitchFamily="18" charset="0"/>
                <a:cs typeface="Outfit Extra Bold" pitchFamily="34" charset="-120"/>
              </a:rPr>
              <a:t>Key Advantages of Robotic Surgery </a:t>
            </a:r>
            <a:endParaRPr lang="en-US" sz="2200" dirty="0">
              <a:latin typeface="Cambria" panose="02040503050406030204" pitchFamily="18" charset="0"/>
              <a:ea typeface="Cambria" panose="02040503050406030204" pitchFamily="18" charset="0"/>
            </a:endParaRPr>
          </a:p>
        </p:txBody>
      </p:sp>
      <p:sp>
        <p:nvSpPr>
          <p:cNvPr id="6" name="Text 4"/>
          <p:cNvSpPr/>
          <p:nvPr/>
        </p:nvSpPr>
        <p:spPr>
          <a:xfrm>
            <a:off x="4776864" y="2101975"/>
            <a:ext cx="4893651" cy="5759634"/>
          </a:xfrm>
          <a:prstGeom prst="rect">
            <a:avLst/>
          </a:prstGeom>
          <a:noFill/>
          <a:ln/>
        </p:spPr>
        <p:txBody>
          <a:bodyPr wrap="square" lIns="0" tIns="0" rIns="0" bIns="0" rtlCol="0" anchor="t"/>
          <a:lstStyle/>
          <a:p>
            <a:pPr>
              <a:buFont typeface="+mj-lt"/>
              <a:buAutoNum type="arabicPeriod"/>
            </a:pPr>
            <a:r>
              <a:rPr lang="en-US" b="1" dirty="0">
                <a:latin typeface="Cambria" panose="02040503050406030204" pitchFamily="18" charset="0"/>
                <a:ea typeface="Cambria" panose="02040503050406030204" pitchFamily="18" charset="0"/>
                <a:cs typeface="Arimo" panose="020B0604020202020204" charset="0"/>
              </a:rPr>
              <a:t> </a:t>
            </a:r>
            <a:r>
              <a:rPr lang="en-US" sz="1750" b="1" dirty="0">
                <a:latin typeface="Cambria" panose="02040503050406030204" pitchFamily="18" charset="0"/>
                <a:ea typeface="Cambria" panose="02040503050406030204" pitchFamily="18" charset="0"/>
                <a:cs typeface="Arimo" panose="020B0604020202020204" charset="0"/>
              </a:rPr>
              <a:t>Precision and Accuracy</a:t>
            </a:r>
            <a:r>
              <a:rPr lang="en-US" sz="1750" dirty="0">
                <a:latin typeface="Cambria" panose="02040503050406030204" pitchFamily="18" charset="0"/>
                <a:ea typeface="Cambria" panose="02040503050406030204" pitchFamily="18" charset="0"/>
                <a:cs typeface="Arimo" panose="020B0604020202020204" charset="0"/>
              </a:rPr>
              <a:t>: Robotic systems allow for extremely fine, precise movements that may be difficult for human hands, reducing the risk of errors and improving surgical outcomes. These surgeries often involve smaller incisions than traditional open surgery, leading to reduced pain, shorter recovery times, and smaller scars.</a:t>
            </a:r>
          </a:p>
          <a:p>
            <a:pPr>
              <a:buFont typeface="+mj-lt"/>
              <a:buAutoNum type="arabicPeriod"/>
            </a:pPr>
            <a:r>
              <a:rPr lang="en-US" sz="1750" b="1" dirty="0">
                <a:latin typeface="Cambria" panose="02040503050406030204" pitchFamily="18" charset="0"/>
                <a:ea typeface="Cambria" panose="02040503050406030204" pitchFamily="18" charset="0"/>
                <a:cs typeface="Arimo" panose="020B0604020202020204" charset="0"/>
              </a:rPr>
              <a:t> Enhanced Visualization</a:t>
            </a:r>
            <a:r>
              <a:rPr lang="en-US" sz="1750" dirty="0">
                <a:latin typeface="Cambria" panose="02040503050406030204" pitchFamily="18" charset="0"/>
                <a:ea typeface="Cambria" panose="02040503050406030204" pitchFamily="18" charset="0"/>
                <a:cs typeface="Arimo" panose="020B0604020202020204" charset="0"/>
              </a:rPr>
              <a:t>: The high-definition 3D imaging provided by the robotic system gives surgeons a better view of the surgical area, often allowing for more accurate navigation and better tissue handling.</a:t>
            </a:r>
          </a:p>
          <a:p>
            <a:r>
              <a:rPr lang="en-US" sz="1750" b="1" dirty="0">
                <a:latin typeface="Cambria" panose="02040503050406030204" pitchFamily="18" charset="0"/>
                <a:ea typeface="Cambria" panose="02040503050406030204" pitchFamily="18" charset="0"/>
                <a:cs typeface="Arimo" panose="020B0604020202020204" charset="0"/>
              </a:rPr>
              <a:t>3. Faster Recovery</a:t>
            </a:r>
            <a:r>
              <a:rPr lang="en-US" sz="1750" dirty="0">
                <a:latin typeface="Cambria" panose="02040503050406030204" pitchFamily="18" charset="0"/>
                <a:ea typeface="Cambria" panose="02040503050406030204" pitchFamily="18" charset="0"/>
                <a:cs typeface="Arimo" panose="020B0604020202020204" charset="0"/>
              </a:rPr>
              <a:t>: Due to the minimally invasive nature of the surgery, patients generally experience faster recovery times, less blood loss, and a lower risk of infection</a:t>
            </a:r>
          </a:p>
          <a:p>
            <a:r>
              <a:rPr lang="en-US" sz="1750" b="1" dirty="0">
                <a:latin typeface="Cambria" panose="02040503050406030204" pitchFamily="18" charset="0"/>
                <a:ea typeface="Cambria" panose="02040503050406030204" pitchFamily="18" charset="0"/>
                <a:cs typeface="Arimo" panose="020B0604020202020204" charset="0"/>
              </a:rPr>
              <a:t>4. Reduced Surgeon Fatigue</a:t>
            </a:r>
            <a:r>
              <a:rPr lang="en-US" sz="1750" dirty="0">
                <a:latin typeface="Cambria" panose="02040503050406030204" pitchFamily="18" charset="0"/>
                <a:ea typeface="Cambria" panose="02040503050406030204" pitchFamily="18" charset="0"/>
                <a:cs typeface="Arimo" panose="020B0604020202020204" charset="0"/>
              </a:rPr>
              <a:t>: Surgeons can perform long and complex procedures with less physical strain, since they operate the robotic system from a seated position, which can lead to improved concentration and less fatigue</a:t>
            </a:r>
          </a:p>
        </p:txBody>
      </p:sp>
      <p:sp>
        <p:nvSpPr>
          <p:cNvPr id="7" name="Text 5"/>
          <p:cNvSpPr/>
          <p:nvPr/>
        </p:nvSpPr>
        <p:spPr>
          <a:xfrm>
            <a:off x="10126281" y="1505659"/>
            <a:ext cx="3702204"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Cambria" panose="02040503050406030204" pitchFamily="18" charset="0"/>
                <a:ea typeface="Cambria" panose="02040503050406030204" pitchFamily="18" charset="0"/>
                <a:cs typeface="Outfit Extra Bold" pitchFamily="34" charset="-120"/>
              </a:rPr>
              <a:t>Challenges and Limitations</a:t>
            </a:r>
            <a:endParaRPr lang="en-US" sz="2200" dirty="0">
              <a:latin typeface="Cambria" panose="02040503050406030204" pitchFamily="18" charset="0"/>
              <a:ea typeface="Cambria" panose="02040503050406030204" pitchFamily="18" charset="0"/>
            </a:endParaRPr>
          </a:p>
        </p:txBody>
      </p:sp>
      <p:sp>
        <p:nvSpPr>
          <p:cNvPr id="8" name="Text 6"/>
          <p:cNvSpPr/>
          <p:nvPr/>
        </p:nvSpPr>
        <p:spPr>
          <a:xfrm>
            <a:off x="10225668" y="2070066"/>
            <a:ext cx="4063188" cy="5579671"/>
          </a:xfrm>
          <a:prstGeom prst="rect">
            <a:avLst/>
          </a:prstGeom>
          <a:noFill/>
          <a:ln/>
        </p:spPr>
        <p:txBody>
          <a:bodyPr wrap="square" lIns="0" tIns="0" rIns="0" bIns="0" rtlCol="0" anchor="t"/>
          <a:lstStyle/>
          <a:p>
            <a:r>
              <a:rPr lang="en-US" sz="1750" b="1" dirty="0">
                <a:latin typeface="Cambria" panose="02040503050406030204" pitchFamily="18" charset="0"/>
                <a:ea typeface="Cambria" panose="02040503050406030204" pitchFamily="18" charset="0"/>
                <a:cs typeface="Arimo" panose="020B0604020202020204" charset="0"/>
              </a:rPr>
              <a:t>&gt;Cost</a:t>
            </a:r>
            <a:r>
              <a:rPr lang="en-US" sz="1750" dirty="0">
                <a:latin typeface="Cambria" panose="02040503050406030204" pitchFamily="18" charset="0"/>
                <a:ea typeface="Cambria" panose="02040503050406030204" pitchFamily="18" charset="0"/>
                <a:cs typeface="Arimo" panose="020B0604020202020204" charset="0"/>
              </a:rPr>
              <a:t>: Robotic surgical systems are expensive, both in terms of initial investment and maintenance, which can lead to higher overall costs for patients.</a:t>
            </a:r>
          </a:p>
          <a:p>
            <a:r>
              <a:rPr lang="en-US" sz="1750" b="1" dirty="0">
                <a:latin typeface="Cambria" panose="02040503050406030204" pitchFamily="18" charset="0"/>
                <a:ea typeface="Cambria" panose="02040503050406030204" pitchFamily="18" charset="0"/>
                <a:cs typeface="Arimo" panose="020B0604020202020204" charset="0"/>
              </a:rPr>
              <a:t>&gt;Learning Curve</a:t>
            </a:r>
            <a:r>
              <a:rPr lang="en-US" sz="1750" dirty="0">
                <a:latin typeface="Cambria" panose="02040503050406030204" pitchFamily="18" charset="0"/>
                <a:ea typeface="Cambria" panose="02040503050406030204" pitchFamily="18" charset="0"/>
                <a:cs typeface="Arimo" panose="020B0604020202020204" charset="0"/>
              </a:rPr>
              <a:t>: Surgeons must undergo significant training to operate robotic systems effectively, which can delay their adoption and increase the risk of complications if not done correctly.</a:t>
            </a:r>
          </a:p>
          <a:p>
            <a:r>
              <a:rPr lang="en-US" sz="1750" b="1" dirty="0">
                <a:latin typeface="Cambria" panose="02040503050406030204" pitchFamily="18" charset="0"/>
                <a:ea typeface="Cambria" panose="02040503050406030204" pitchFamily="18" charset="0"/>
                <a:cs typeface="Arimo" panose="020B0604020202020204" charset="0"/>
              </a:rPr>
              <a:t>&gt;Limited Haptic Feedback</a:t>
            </a:r>
            <a:r>
              <a:rPr lang="en-US" sz="1750" dirty="0">
                <a:latin typeface="Cambria" panose="02040503050406030204" pitchFamily="18" charset="0"/>
                <a:ea typeface="Cambria" panose="02040503050406030204" pitchFamily="18" charset="0"/>
                <a:cs typeface="Arimo" panose="020B0604020202020204" charset="0"/>
              </a:rPr>
              <a:t>: While the robotic arms provide a high level of precision, they lack the tactile feedback (sense of touch) that human hands provide, which can make some procedures challenging for the surgeon.</a:t>
            </a:r>
          </a:p>
          <a:p>
            <a:r>
              <a:rPr lang="en-US" sz="1750" b="1" dirty="0">
                <a:latin typeface="Cambria" panose="02040503050406030204" pitchFamily="18" charset="0"/>
                <a:ea typeface="Cambria" panose="02040503050406030204" pitchFamily="18" charset="0"/>
                <a:cs typeface="Arimo" panose="020B0604020202020204" charset="0"/>
              </a:rPr>
              <a:t>&gt;Dependence on Technology</a:t>
            </a:r>
            <a:r>
              <a:rPr lang="en-US" sz="1750" dirty="0">
                <a:latin typeface="Cambria" panose="02040503050406030204" pitchFamily="18" charset="0"/>
                <a:ea typeface="Cambria" panose="02040503050406030204" pitchFamily="18" charset="0"/>
                <a:cs typeface="Arimo" panose="020B0604020202020204" charset="0"/>
              </a:rPr>
              <a:t>: Robotic systems can be prone to technical malfunctions, and in case of a failure, the surgeon must quickly switch to a traditional surgical method.</a:t>
            </a:r>
          </a:p>
        </p:txBody>
      </p:sp>
      <p:sp>
        <p:nvSpPr>
          <p:cNvPr id="9" name="Rectangle 8">
            <a:extLst>
              <a:ext uri="{FF2B5EF4-FFF2-40B4-BE49-F238E27FC236}">
                <a16:creationId xmlns:a16="http://schemas.microsoft.com/office/drawing/2014/main" id="{C264F071-4E5B-03B5-7A68-D321F5084BAD}"/>
              </a:ext>
            </a:extLst>
          </p:cNvPr>
          <p:cNvSpPr/>
          <p:nvPr/>
        </p:nvSpPr>
        <p:spPr>
          <a:xfrm>
            <a:off x="12734693" y="7649737"/>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5</a:t>
            </a:r>
          </a:p>
        </p:txBody>
      </p:sp>
      <p:pic>
        <p:nvPicPr>
          <p:cNvPr id="11" name="Picture 10">
            <a:extLst>
              <a:ext uri="{FF2B5EF4-FFF2-40B4-BE49-F238E27FC236}">
                <a16:creationId xmlns:a16="http://schemas.microsoft.com/office/drawing/2014/main" id="{FDA598FF-7D72-09E2-7609-9521596B2E5D}"/>
              </a:ext>
            </a:extLst>
          </p:cNvPr>
          <p:cNvPicPr>
            <a:picLocks noChangeAspect="1"/>
          </p:cNvPicPr>
          <p:nvPr/>
        </p:nvPicPr>
        <p:blipFill>
          <a:blip r:embed="rId3"/>
          <a:stretch>
            <a:fillRect/>
          </a:stretch>
        </p:blipFill>
        <p:spPr>
          <a:xfrm>
            <a:off x="213608" y="5789119"/>
            <a:ext cx="4159405" cy="2330361"/>
          </a:xfrm>
          <a:prstGeom prst="rect">
            <a:avLst/>
          </a:prstGeom>
          <a:ln>
            <a:noFill/>
          </a:ln>
          <a:effectLst>
            <a:softEdge rad="112500"/>
          </a:effectLst>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07380" y="853042"/>
            <a:ext cx="11159252" cy="2345491"/>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Telehealth and Remote Patient Monitoring</a:t>
            </a:r>
            <a:endParaRPr lang="en-US" sz="4450" dirty="0">
              <a:latin typeface="Mongolian Baiti" panose="03000500000000000000" pitchFamily="66" charset="0"/>
              <a:cs typeface="Mongolian Baiti" panose="03000500000000000000" pitchFamily="66" charset="0"/>
            </a:endParaRPr>
          </a:p>
        </p:txBody>
      </p:sp>
      <p:sp>
        <p:nvSpPr>
          <p:cNvPr id="3" name="Text 1"/>
          <p:cNvSpPr/>
          <p:nvPr/>
        </p:nvSpPr>
        <p:spPr>
          <a:xfrm>
            <a:off x="793790" y="234375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Cambria" panose="02040503050406030204" pitchFamily="18" charset="0"/>
                <a:ea typeface="Cambria" panose="02040503050406030204" pitchFamily="18" charset="0"/>
                <a:cs typeface="Outfit Extra Bold" pitchFamily="34" charset="-120"/>
              </a:rPr>
              <a:t>Telehealth</a:t>
            </a:r>
            <a:endParaRPr lang="en-US" sz="2200" dirty="0">
              <a:latin typeface="Cambria" panose="02040503050406030204" pitchFamily="18" charset="0"/>
              <a:ea typeface="Cambria" panose="02040503050406030204" pitchFamily="18" charset="0"/>
            </a:endParaRPr>
          </a:p>
        </p:txBody>
      </p:sp>
      <p:sp>
        <p:nvSpPr>
          <p:cNvPr id="4" name="Text 2"/>
          <p:cNvSpPr/>
          <p:nvPr/>
        </p:nvSpPr>
        <p:spPr>
          <a:xfrm>
            <a:off x="793790" y="3026092"/>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Video consultations allow patients to access healthcare services remotely, improving accessibility.</a:t>
            </a:r>
            <a:endParaRPr lang="en-US" sz="1750" dirty="0"/>
          </a:p>
        </p:txBody>
      </p:sp>
      <p:sp>
        <p:nvSpPr>
          <p:cNvPr id="5" name="Text 3"/>
          <p:cNvSpPr/>
          <p:nvPr/>
        </p:nvSpPr>
        <p:spPr>
          <a:xfrm>
            <a:off x="5332928" y="234047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Cambria" panose="02040503050406030204" pitchFamily="18" charset="0"/>
                <a:ea typeface="Cambria" panose="02040503050406030204" pitchFamily="18" charset="0"/>
                <a:cs typeface="Outfit Extra Bold" pitchFamily="34" charset="-120"/>
              </a:rPr>
              <a:t>Remote Monitoring</a:t>
            </a:r>
            <a:endParaRPr lang="en-US" sz="2200" dirty="0">
              <a:latin typeface="Cambria" panose="02040503050406030204" pitchFamily="18" charset="0"/>
              <a:ea typeface="Cambria" panose="02040503050406030204" pitchFamily="18" charset="0"/>
            </a:endParaRPr>
          </a:p>
        </p:txBody>
      </p:sp>
      <p:sp>
        <p:nvSpPr>
          <p:cNvPr id="6" name="Text 4"/>
          <p:cNvSpPr/>
          <p:nvPr/>
        </p:nvSpPr>
        <p:spPr>
          <a:xfrm>
            <a:off x="5326142" y="3026092"/>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Wearable devices and home-based sensors track patient data, enabling proactive care.</a:t>
            </a:r>
            <a:endParaRPr lang="en-US" sz="1750" dirty="0"/>
          </a:p>
        </p:txBody>
      </p:sp>
      <p:sp>
        <p:nvSpPr>
          <p:cNvPr id="7" name="Text 5"/>
          <p:cNvSpPr/>
          <p:nvPr/>
        </p:nvSpPr>
        <p:spPr>
          <a:xfrm>
            <a:off x="9907071" y="2340475"/>
            <a:ext cx="3943112"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Cambria" panose="02040503050406030204" pitchFamily="18" charset="0"/>
                <a:ea typeface="Cambria" panose="02040503050406030204" pitchFamily="18" charset="0"/>
                <a:cs typeface="Outfit Extra Bold" pitchFamily="34" charset="-120"/>
              </a:rPr>
              <a:t>Chronic Disease Management</a:t>
            </a:r>
            <a:endParaRPr lang="en-US" sz="2200" dirty="0">
              <a:latin typeface="Cambria" panose="02040503050406030204" pitchFamily="18" charset="0"/>
              <a:ea typeface="Cambria" panose="02040503050406030204" pitchFamily="18" charset="0"/>
            </a:endParaRPr>
          </a:p>
        </p:txBody>
      </p:sp>
      <p:sp>
        <p:nvSpPr>
          <p:cNvPr id="8" name="Text 6"/>
          <p:cNvSpPr/>
          <p:nvPr/>
        </p:nvSpPr>
        <p:spPr>
          <a:xfrm>
            <a:off x="9889569" y="3026092"/>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Remote technologies help patients manage conditions like diabetes, heart disease, and COPD.</a:t>
            </a:r>
            <a:endParaRPr lang="en-US" sz="1750" dirty="0"/>
          </a:p>
        </p:txBody>
      </p:sp>
      <p:pic>
        <p:nvPicPr>
          <p:cNvPr id="10" name="Picture 9">
            <a:extLst>
              <a:ext uri="{FF2B5EF4-FFF2-40B4-BE49-F238E27FC236}">
                <a16:creationId xmlns:a16="http://schemas.microsoft.com/office/drawing/2014/main" id="{F1EC375C-B81F-CFFE-C075-08FFC8039B2F}"/>
              </a:ext>
            </a:extLst>
          </p:cNvPr>
          <p:cNvPicPr>
            <a:picLocks noChangeAspect="1"/>
          </p:cNvPicPr>
          <p:nvPr/>
        </p:nvPicPr>
        <p:blipFill>
          <a:blip r:embed="rId3"/>
          <a:stretch>
            <a:fillRect/>
          </a:stretch>
        </p:blipFill>
        <p:spPr>
          <a:xfrm>
            <a:off x="507380" y="4538546"/>
            <a:ext cx="4264526" cy="2741481"/>
          </a:xfrm>
          <a:prstGeom prst="rect">
            <a:avLst/>
          </a:prstGeom>
        </p:spPr>
      </p:pic>
      <p:pic>
        <p:nvPicPr>
          <p:cNvPr id="12" name="Picture 11">
            <a:extLst>
              <a:ext uri="{FF2B5EF4-FFF2-40B4-BE49-F238E27FC236}">
                <a16:creationId xmlns:a16="http://schemas.microsoft.com/office/drawing/2014/main" id="{2ED13694-63FA-E7BE-33D6-56E862140152}"/>
              </a:ext>
            </a:extLst>
          </p:cNvPr>
          <p:cNvPicPr>
            <a:picLocks noChangeAspect="1"/>
          </p:cNvPicPr>
          <p:nvPr/>
        </p:nvPicPr>
        <p:blipFill>
          <a:blip r:embed="rId4"/>
          <a:stretch>
            <a:fillRect/>
          </a:stretch>
        </p:blipFill>
        <p:spPr>
          <a:xfrm>
            <a:off x="5332928" y="4538546"/>
            <a:ext cx="4112222" cy="2741481"/>
          </a:xfrm>
          <a:prstGeom prst="rect">
            <a:avLst/>
          </a:prstGeom>
        </p:spPr>
      </p:pic>
      <p:pic>
        <p:nvPicPr>
          <p:cNvPr id="14" name="Picture 13">
            <a:extLst>
              <a:ext uri="{FF2B5EF4-FFF2-40B4-BE49-F238E27FC236}">
                <a16:creationId xmlns:a16="http://schemas.microsoft.com/office/drawing/2014/main" id="{B24D408E-3448-6741-8800-614EA16F0FAA}"/>
              </a:ext>
            </a:extLst>
          </p:cNvPr>
          <p:cNvPicPr>
            <a:picLocks noChangeAspect="1"/>
          </p:cNvPicPr>
          <p:nvPr/>
        </p:nvPicPr>
        <p:blipFill>
          <a:blip r:embed="rId5"/>
          <a:stretch>
            <a:fillRect/>
          </a:stretch>
        </p:blipFill>
        <p:spPr>
          <a:xfrm>
            <a:off x="10582301" y="4538546"/>
            <a:ext cx="2741482" cy="2741482"/>
          </a:xfrm>
          <a:prstGeom prst="rect">
            <a:avLst/>
          </a:prstGeom>
        </p:spPr>
      </p:pic>
      <p:sp>
        <p:nvSpPr>
          <p:cNvPr id="15" name="Rectangle 14">
            <a:extLst>
              <a:ext uri="{FF2B5EF4-FFF2-40B4-BE49-F238E27FC236}">
                <a16:creationId xmlns:a16="http://schemas.microsoft.com/office/drawing/2014/main" id="{13079B9A-F83E-A1E6-F59A-CEF419D51BB1}"/>
              </a:ext>
            </a:extLst>
          </p:cNvPr>
          <p:cNvSpPr/>
          <p:nvPr/>
        </p:nvSpPr>
        <p:spPr>
          <a:xfrm>
            <a:off x="12734693" y="7649737"/>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6</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48374"/>
          <a:stretch/>
        </p:blipFill>
        <p:spPr>
          <a:xfrm>
            <a:off x="0" y="3980984"/>
            <a:ext cx="4694663" cy="4248615"/>
          </a:xfrm>
          <a:prstGeom prst="rect">
            <a:avLst/>
          </a:prstGeom>
        </p:spPr>
      </p:pic>
      <p:sp>
        <p:nvSpPr>
          <p:cNvPr id="3" name="Text 0"/>
          <p:cNvSpPr/>
          <p:nvPr/>
        </p:nvSpPr>
        <p:spPr>
          <a:xfrm>
            <a:off x="6260902" y="610433"/>
            <a:ext cx="7594997" cy="1383030"/>
          </a:xfrm>
          <a:prstGeom prst="rect">
            <a:avLst/>
          </a:prstGeom>
          <a:noFill/>
          <a:ln/>
        </p:spPr>
        <p:txBody>
          <a:bodyPr wrap="square" lIns="0" tIns="0" rIns="0" bIns="0" rtlCol="0" anchor="t"/>
          <a:lstStyle/>
          <a:p>
            <a:pPr marL="0" indent="0">
              <a:lnSpc>
                <a:spcPts val="5400"/>
              </a:lnSpc>
              <a:buNone/>
            </a:pPr>
            <a:r>
              <a:rPr lang="en-US" sz="4350" b="1" dirty="0">
                <a:solidFill>
                  <a:srgbClr val="231971"/>
                </a:solidFill>
                <a:latin typeface="Mongolian Baiti" panose="03000500000000000000" pitchFamily="66" charset="0"/>
                <a:ea typeface="Outfit Extra Bold" pitchFamily="34" charset="-122"/>
                <a:cs typeface="Mongolian Baiti" panose="03000500000000000000" pitchFamily="66" charset="0"/>
              </a:rPr>
              <a:t>Wearable Devices for Continuous Health Tracking</a:t>
            </a:r>
            <a:endParaRPr lang="en-US" sz="4350" dirty="0">
              <a:latin typeface="Mongolian Baiti" panose="03000500000000000000" pitchFamily="66" charset="0"/>
              <a:cs typeface="Mongolian Baiti" panose="03000500000000000000" pitchFamily="66" charset="0"/>
            </a:endParaRPr>
          </a:p>
        </p:txBody>
      </p:sp>
      <p:pic>
        <p:nvPicPr>
          <p:cNvPr id="4" name="Image 1" descr="preencoded.png"/>
          <p:cNvPicPr>
            <a:picLocks noChangeAspect="1"/>
          </p:cNvPicPr>
          <p:nvPr/>
        </p:nvPicPr>
        <p:blipFill>
          <a:blip r:embed="rId4"/>
          <a:stretch>
            <a:fillRect/>
          </a:stretch>
        </p:blipFill>
        <p:spPr>
          <a:xfrm>
            <a:off x="6260902" y="2325291"/>
            <a:ext cx="553164" cy="553164"/>
          </a:xfrm>
          <a:prstGeom prst="rect">
            <a:avLst/>
          </a:prstGeom>
        </p:spPr>
      </p:pic>
      <p:sp>
        <p:nvSpPr>
          <p:cNvPr id="5" name="Text 1"/>
          <p:cNvSpPr/>
          <p:nvPr/>
        </p:nvSpPr>
        <p:spPr>
          <a:xfrm>
            <a:off x="6260902" y="3099673"/>
            <a:ext cx="2900601"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Cambria" panose="02040503050406030204" pitchFamily="18" charset="0"/>
                <a:ea typeface="Cambria" panose="02040503050406030204" pitchFamily="18" charset="0"/>
                <a:cs typeface="Outfit Extra Bold" pitchFamily="34" charset="-120"/>
              </a:rPr>
              <a:t>Heart Rate Monitoring</a:t>
            </a:r>
            <a:endParaRPr lang="en-US" sz="2150" dirty="0">
              <a:latin typeface="Cambria" panose="02040503050406030204" pitchFamily="18" charset="0"/>
              <a:ea typeface="Cambria" panose="02040503050406030204" pitchFamily="18" charset="0"/>
            </a:endParaRPr>
          </a:p>
        </p:txBody>
      </p:sp>
      <p:sp>
        <p:nvSpPr>
          <p:cNvPr id="6" name="Text 2"/>
          <p:cNvSpPr/>
          <p:nvPr/>
        </p:nvSpPr>
        <p:spPr>
          <a:xfrm>
            <a:off x="6260902" y="3578066"/>
            <a:ext cx="3631525" cy="1062276"/>
          </a:xfrm>
          <a:prstGeom prst="rect">
            <a:avLst/>
          </a:prstGeom>
          <a:noFill/>
          <a:ln/>
        </p:spPr>
        <p:txBody>
          <a:bodyPr wrap="square" lIns="0" tIns="0" rIns="0" bIns="0" rtlCol="0" anchor="t"/>
          <a:lstStyle/>
          <a:p>
            <a:pPr marL="0" indent="0" algn="l">
              <a:lnSpc>
                <a:spcPts val="2750"/>
              </a:lnSpc>
              <a:buNone/>
            </a:pPr>
            <a:r>
              <a:rPr lang="en-US" dirty="0">
                <a:solidFill>
                  <a:srgbClr val="2A2742"/>
                </a:solidFill>
                <a:latin typeface="Arimo" pitchFamily="34" charset="0"/>
                <a:ea typeface="Arimo" pitchFamily="34" charset="-122"/>
                <a:cs typeface="Arimo" pitchFamily="34" charset="-120"/>
              </a:rPr>
              <a:t>Wearables track heart rate to detect irregularities and monitor cardiovascular health.</a:t>
            </a:r>
            <a:endParaRPr lang="en-US" dirty="0"/>
          </a:p>
        </p:txBody>
      </p:sp>
      <p:pic>
        <p:nvPicPr>
          <p:cNvPr id="7" name="Image 2" descr="preencoded.png"/>
          <p:cNvPicPr>
            <a:picLocks noChangeAspect="1"/>
          </p:cNvPicPr>
          <p:nvPr/>
        </p:nvPicPr>
        <p:blipFill>
          <a:blip r:embed="rId5"/>
          <a:stretch>
            <a:fillRect/>
          </a:stretch>
        </p:blipFill>
        <p:spPr>
          <a:xfrm>
            <a:off x="10224254" y="2325291"/>
            <a:ext cx="553164" cy="553164"/>
          </a:xfrm>
          <a:prstGeom prst="rect">
            <a:avLst/>
          </a:prstGeom>
        </p:spPr>
      </p:pic>
      <p:sp>
        <p:nvSpPr>
          <p:cNvPr id="8" name="Text 3"/>
          <p:cNvSpPr/>
          <p:nvPr/>
        </p:nvSpPr>
        <p:spPr>
          <a:xfrm>
            <a:off x="10224254" y="3099673"/>
            <a:ext cx="2766179"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Cambria" panose="02040503050406030204" pitchFamily="18" charset="0"/>
                <a:ea typeface="Cambria" panose="02040503050406030204" pitchFamily="18" charset="0"/>
                <a:cs typeface="Outfit Extra Bold" pitchFamily="34" charset="-120"/>
              </a:rPr>
              <a:t>Sleep Tracking</a:t>
            </a:r>
            <a:endParaRPr lang="en-US" sz="2150" dirty="0">
              <a:latin typeface="Cambria" panose="02040503050406030204" pitchFamily="18" charset="0"/>
              <a:ea typeface="Cambria" panose="02040503050406030204" pitchFamily="18" charset="0"/>
            </a:endParaRPr>
          </a:p>
        </p:txBody>
      </p:sp>
      <p:sp>
        <p:nvSpPr>
          <p:cNvPr id="9" name="Text 4"/>
          <p:cNvSpPr/>
          <p:nvPr/>
        </p:nvSpPr>
        <p:spPr>
          <a:xfrm>
            <a:off x="10224254" y="3578066"/>
            <a:ext cx="3631644" cy="1062276"/>
          </a:xfrm>
          <a:prstGeom prst="rect">
            <a:avLst/>
          </a:prstGeom>
          <a:noFill/>
          <a:ln/>
        </p:spPr>
        <p:txBody>
          <a:bodyPr wrap="square" lIns="0" tIns="0" rIns="0" bIns="0" rtlCol="0" anchor="t"/>
          <a:lstStyle/>
          <a:p>
            <a:pPr marL="0" indent="0" algn="l">
              <a:lnSpc>
                <a:spcPts val="2750"/>
              </a:lnSpc>
              <a:buNone/>
            </a:pPr>
            <a:r>
              <a:rPr lang="en-US" dirty="0">
                <a:solidFill>
                  <a:srgbClr val="2A2742"/>
                </a:solidFill>
                <a:latin typeface="Arimo" pitchFamily="34" charset="0"/>
                <a:ea typeface="Arimo" pitchFamily="34" charset="-122"/>
                <a:cs typeface="Arimo" pitchFamily="34" charset="-120"/>
              </a:rPr>
              <a:t>Wearable sensors analyze sleep patterns to identify issues and recommend improvements</a:t>
            </a:r>
            <a:r>
              <a:rPr lang="en-US" sz="1700" dirty="0">
                <a:solidFill>
                  <a:srgbClr val="2A2742"/>
                </a:solidFill>
                <a:latin typeface="Arimo" pitchFamily="34" charset="0"/>
                <a:ea typeface="Arimo" pitchFamily="34" charset="-122"/>
                <a:cs typeface="Arimo" pitchFamily="34" charset="-120"/>
              </a:rPr>
              <a:t>.</a:t>
            </a:r>
            <a:endParaRPr lang="en-US" sz="1700" dirty="0"/>
          </a:p>
        </p:txBody>
      </p:sp>
      <p:pic>
        <p:nvPicPr>
          <p:cNvPr id="10" name="Image 3" descr="preencoded.png"/>
          <p:cNvPicPr>
            <a:picLocks noChangeAspect="1"/>
          </p:cNvPicPr>
          <p:nvPr/>
        </p:nvPicPr>
        <p:blipFill>
          <a:blip r:embed="rId6"/>
          <a:stretch>
            <a:fillRect/>
          </a:stretch>
        </p:blipFill>
        <p:spPr>
          <a:xfrm>
            <a:off x="6260902" y="5304115"/>
            <a:ext cx="553164" cy="553164"/>
          </a:xfrm>
          <a:prstGeom prst="rect">
            <a:avLst/>
          </a:prstGeom>
        </p:spPr>
      </p:pic>
      <p:sp>
        <p:nvSpPr>
          <p:cNvPr id="11" name="Text 5"/>
          <p:cNvSpPr/>
          <p:nvPr/>
        </p:nvSpPr>
        <p:spPr>
          <a:xfrm>
            <a:off x="6260902" y="6078498"/>
            <a:ext cx="2766179"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Cambria" panose="02040503050406030204" pitchFamily="18" charset="0"/>
                <a:ea typeface="Cambria" panose="02040503050406030204" pitchFamily="18" charset="0"/>
                <a:cs typeface="Outfit Extra Bold" pitchFamily="34" charset="-120"/>
              </a:rPr>
              <a:t>Activity Tracking</a:t>
            </a:r>
            <a:endParaRPr lang="en-US" sz="2150" dirty="0">
              <a:latin typeface="Cambria" panose="02040503050406030204" pitchFamily="18" charset="0"/>
              <a:ea typeface="Cambria" panose="02040503050406030204" pitchFamily="18" charset="0"/>
            </a:endParaRPr>
          </a:p>
        </p:txBody>
      </p:sp>
      <p:sp>
        <p:nvSpPr>
          <p:cNvPr id="12" name="Text 6"/>
          <p:cNvSpPr/>
          <p:nvPr/>
        </p:nvSpPr>
        <p:spPr>
          <a:xfrm>
            <a:off x="6260902" y="6556891"/>
            <a:ext cx="3631525" cy="1062276"/>
          </a:xfrm>
          <a:prstGeom prst="rect">
            <a:avLst/>
          </a:prstGeom>
          <a:noFill/>
          <a:ln/>
        </p:spPr>
        <p:txBody>
          <a:bodyPr wrap="square" lIns="0" tIns="0" rIns="0" bIns="0" rtlCol="0" anchor="t"/>
          <a:lstStyle/>
          <a:p>
            <a:pPr marL="0" indent="0" algn="l">
              <a:lnSpc>
                <a:spcPts val="2750"/>
              </a:lnSpc>
              <a:buNone/>
            </a:pPr>
            <a:r>
              <a:rPr lang="en-US" dirty="0">
                <a:solidFill>
                  <a:srgbClr val="2A2742"/>
                </a:solidFill>
                <a:latin typeface="Arimo" pitchFamily="34" charset="0"/>
                <a:ea typeface="Arimo" pitchFamily="34" charset="-122"/>
                <a:cs typeface="Arimo" pitchFamily="34" charset="-120"/>
              </a:rPr>
              <a:t>Wearables measure physical activity, calories burned, and other fitness metrics.</a:t>
            </a:r>
            <a:endParaRPr lang="en-US" dirty="0"/>
          </a:p>
        </p:txBody>
      </p:sp>
      <p:pic>
        <p:nvPicPr>
          <p:cNvPr id="13" name="Image 4" descr="preencoded.png"/>
          <p:cNvPicPr>
            <a:picLocks noChangeAspect="1"/>
          </p:cNvPicPr>
          <p:nvPr/>
        </p:nvPicPr>
        <p:blipFill>
          <a:blip r:embed="rId7"/>
          <a:stretch>
            <a:fillRect/>
          </a:stretch>
        </p:blipFill>
        <p:spPr>
          <a:xfrm>
            <a:off x="10224254" y="5304115"/>
            <a:ext cx="553164" cy="553164"/>
          </a:xfrm>
          <a:prstGeom prst="rect">
            <a:avLst/>
          </a:prstGeom>
        </p:spPr>
      </p:pic>
      <p:sp>
        <p:nvSpPr>
          <p:cNvPr id="14" name="Text 7"/>
          <p:cNvSpPr/>
          <p:nvPr/>
        </p:nvSpPr>
        <p:spPr>
          <a:xfrm>
            <a:off x="10224254" y="6078498"/>
            <a:ext cx="3268980"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Cambria" panose="02040503050406030204" pitchFamily="18" charset="0"/>
                <a:ea typeface="Cambria" panose="02040503050406030204" pitchFamily="18" charset="0"/>
                <a:cs typeface="Outfit Extra Bold" pitchFamily="34" charset="-120"/>
              </a:rPr>
              <a:t>Blood Oxygen Monitoring</a:t>
            </a:r>
            <a:endParaRPr lang="en-US" sz="2150" dirty="0">
              <a:latin typeface="Cambria" panose="02040503050406030204" pitchFamily="18" charset="0"/>
              <a:ea typeface="Cambria" panose="02040503050406030204" pitchFamily="18" charset="0"/>
            </a:endParaRPr>
          </a:p>
        </p:txBody>
      </p:sp>
      <p:sp>
        <p:nvSpPr>
          <p:cNvPr id="15" name="Text 8"/>
          <p:cNvSpPr/>
          <p:nvPr/>
        </p:nvSpPr>
        <p:spPr>
          <a:xfrm>
            <a:off x="10224254" y="6556891"/>
            <a:ext cx="3631644" cy="1062276"/>
          </a:xfrm>
          <a:prstGeom prst="rect">
            <a:avLst/>
          </a:prstGeom>
          <a:noFill/>
          <a:ln/>
        </p:spPr>
        <p:txBody>
          <a:bodyPr wrap="square" lIns="0" tIns="0" rIns="0" bIns="0" rtlCol="0" anchor="t"/>
          <a:lstStyle/>
          <a:p>
            <a:pPr marL="0" indent="0" algn="l">
              <a:lnSpc>
                <a:spcPts val="2750"/>
              </a:lnSpc>
              <a:buNone/>
            </a:pPr>
            <a:r>
              <a:rPr lang="en-US" dirty="0">
                <a:solidFill>
                  <a:srgbClr val="2A2742"/>
                </a:solidFill>
                <a:latin typeface="Arimo" pitchFamily="34" charset="0"/>
                <a:ea typeface="Arimo" pitchFamily="34" charset="-122"/>
                <a:cs typeface="Arimo" pitchFamily="34" charset="-120"/>
              </a:rPr>
              <a:t>Wearable devices can detect changes in blood oxygen levels, a critical health indicator.</a:t>
            </a:r>
            <a:endParaRPr lang="en-US" dirty="0"/>
          </a:p>
        </p:txBody>
      </p:sp>
      <p:pic>
        <p:nvPicPr>
          <p:cNvPr id="17" name="Picture 16">
            <a:extLst>
              <a:ext uri="{FF2B5EF4-FFF2-40B4-BE49-F238E27FC236}">
                <a16:creationId xmlns:a16="http://schemas.microsoft.com/office/drawing/2014/main" id="{C5383FDE-E739-F84E-653A-88118AFA7C46}"/>
              </a:ext>
            </a:extLst>
          </p:cNvPr>
          <p:cNvPicPr>
            <a:picLocks noChangeAspect="1"/>
          </p:cNvPicPr>
          <p:nvPr/>
        </p:nvPicPr>
        <p:blipFill>
          <a:blip r:embed="rId8"/>
          <a:stretch>
            <a:fillRect/>
          </a:stretch>
        </p:blipFill>
        <p:spPr>
          <a:xfrm>
            <a:off x="12801600" y="7773828"/>
            <a:ext cx="1828800" cy="455772"/>
          </a:xfrm>
          <a:prstGeom prst="rect">
            <a:avLst/>
          </a:prstGeom>
        </p:spPr>
      </p:pic>
      <p:pic>
        <p:nvPicPr>
          <p:cNvPr id="22" name="Picture 21">
            <a:extLst>
              <a:ext uri="{FF2B5EF4-FFF2-40B4-BE49-F238E27FC236}">
                <a16:creationId xmlns:a16="http://schemas.microsoft.com/office/drawing/2014/main" id="{75FB981D-51DF-EB0D-9171-A5F93A82FCAC}"/>
              </a:ext>
            </a:extLst>
          </p:cNvPr>
          <p:cNvPicPr>
            <a:picLocks noChangeAspect="1"/>
          </p:cNvPicPr>
          <p:nvPr/>
        </p:nvPicPr>
        <p:blipFill>
          <a:blip r:embed="rId9"/>
          <a:stretch>
            <a:fillRect/>
          </a:stretch>
        </p:blipFill>
        <p:spPr>
          <a:xfrm>
            <a:off x="-1" y="0"/>
            <a:ext cx="4694663" cy="3980984"/>
          </a:xfrm>
          <a:prstGeom prst="rect">
            <a:avLst/>
          </a:prstGeom>
        </p:spPr>
      </p:pic>
      <p:sp>
        <p:nvSpPr>
          <p:cNvPr id="16" name="Rectangle 15">
            <a:extLst>
              <a:ext uri="{FF2B5EF4-FFF2-40B4-BE49-F238E27FC236}">
                <a16:creationId xmlns:a16="http://schemas.microsoft.com/office/drawing/2014/main" id="{08FFE811-39DB-A51F-A730-230C9AC2D2FD}"/>
              </a:ext>
            </a:extLst>
          </p:cNvPr>
          <p:cNvSpPr/>
          <p:nvPr/>
        </p:nvSpPr>
        <p:spPr>
          <a:xfrm>
            <a:off x="12734693" y="7649737"/>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7</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b="1" dirty="0">
                <a:solidFill>
                  <a:srgbClr val="231971"/>
                </a:solidFill>
                <a:latin typeface="Mongolian Baiti" panose="03000500000000000000" pitchFamily="66" charset="0"/>
                <a:ea typeface="Outfit Extra Bold" pitchFamily="34" charset="-122"/>
                <a:cs typeface="Mongolian Baiti" panose="03000500000000000000" pitchFamily="66" charset="0"/>
              </a:rPr>
              <a:t>Electronic Health Records and Data Analytics</a:t>
            </a:r>
            <a:endParaRPr lang="en-US" sz="4300" dirty="0">
              <a:latin typeface="Mongolian Baiti" panose="03000500000000000000" pitchFamily="66" charset="0"/>
              <a:cs typeface="Mongolian Baiti" panose="03000500000000000000" pitchFamily="66" charset="0"/>
            </a:endParaRPr>
          </a:p>
        </p:txBody>
      </p:sp>
      <p:sp>
        <p:nvSpPr>
          <p:cNvPr id="4" name="Shape 1"/>
          <p:cNvSpPr/>
          <p:nvPr/>
        </p:nvSpPr>
        <p:spPr>
          <a:xfrm>
            <a:off x="1087041" y="2314932"/>
            <a:ext cx="30480" cy="5309949"/>
          </a:xfrm>
          <a:prstGeom prst="roundRect">
            <a:avLst>
              <a:gd name="adj" fmla="val 303837"/>
            </a:avLst>
          </a:prstGeom>
          <a:solidFill>
            <a:srgbClr val="BDB8DF"/>
          </a:solidFill>
          <a:ln/>
        </p:spPr>
      </p:sp>
      <p:sp>
        <p:nvSpPr>
          <p:cNvPr id="5" name="Shape 2"/>
          <p:cNvSpPr/>
          <p:nvPr/>
        </p:nvSpPr>
        <p:spPr>
          <a:xfrm>
            <a:off x="1319808" y="2795707"/>
            <a:ext cx="771644" cy="30480"/>
          </a:xfrm>
          <a:prstGeom prst="roundRect">
            <a:avLst>
              <a:gd name="adj" fmla="val 303837"/>
            </a:avLst>
          </a:prstGeom>
          <a:solidFill>
            <a:srgbClr val="BDB8DF"/>
          </a:solidFill>
          <a:ln/>
        </p:spPr>
      </p:sp>
      <p:sp>
        <p:nvSpPr>
          <p:cNvPr id="6" name="Shape 3"/>
          <p:cNvSpPr/>
          <p:nvPr/>
        </p:nvSpPr>
        <p:spPr>
          <a:xfrm>
            <a:off x="854273" y="2562939"/>
            <a:ext cx="496014" cy="496014"/>
          </a:xfrm>
          <a:prstGeom prst="roundRect">
            <a:avLst>
              <a:gd name="adj" fmla="val 18671"/>
            </a:avLst>
          </a:prstGeom>
          <a:solidFill>
            <a:srgbClr val="E9E6FA"/>
          </a:solidFill>
          <a:ln w="7620">
            <a:solidFill>
              <a:srgbClr val="BDB8DF"/>
            </a:solidFill>
            <a:prstDash val="solid"/>
          </a:ln>
        </p:spPr>
      </p:sp>
      <p:sp>
        <p:nvSpPr>
          <p:cNvPr id="7" name="Text 4"/>
          <p:cNvSpPr/>
          <p:nvPr/>
        </p:nvSpPr>
        <p:spPr>
          <a:xfrm>
            <a:off x="1037749" y="2645569"/>
            <a:ext cx="129064" cy="330756"/>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1</a:t>
            </a:r>
            <a:endParaRPr lang="en-US" sz="26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Cambria" panose="02040503050406030204" pitchFamily="18" charset="0"/>
                <a:ea typeface="Cambria" panose="02040503050406030204" pitchFamily="18" charset="0"/>
                <a:cs typeface="Outfit Extra Bold" pitchFamily="34" charset="-120"/>
              </a:rPr>
              <a:t>Data Centralization</a:t>
            </a:r>
            <a:endParaRPr lang="en-US" sz="2150" dirty="0">
              <a:latin typeface="Cambria" panose="02040503050406030204" pitchFamily="18" charset="0"/>
              <a:ea typeface="Cambria" panose="02040503050406030204" pitchFamily="18" charset="0"/>
            </a:endParaRPr>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Electronic health records (EHRs) consolidate patient data from various sources.</a:t>
            </a:r>
            <a:endParaRPr lang="en-US" sz="1700" dirty="0"/>
          </a:p>
        </p:txBody>
      </p:sp>
      <p:sp>
        <p:nvSpPr>
          <p:cNvPr id="10" name="Shape 7"/>
          <p:cNvSpPr/>
          <p:nvPr/>
        </p:nvSpPr>
        <p:spPr>
          <a:xfrm>
            <a:off x="1319808" y="4639151"/>
            <a:ext cx="771644" cy="30480"/>
          </a:xfrm>
          <a:prstGeom prst="roundRect">
            <a:avLst>
              <a:gd name="adj" fmla="val 303837"/>
            </a:avLst>
          </a:prstGeom>
          <a:solidFill>
            <a:srgbClr val="BDB8DF"/>
          </a:solidFill>
          <a:ln/>
        </p:spPr>
      </p:sp>
      <p:sp>
        <p:nvSpPr>
          <p:cNvPr id="11" name="Shape 8"/>
          <p:cNvSpPr/>
          <p:nvPr/>
        </p:nvSpPr>
        <p:spPr>
          <a:xfrm>
            <a:off x="854273" y="4406384"/>
            <a:ext cx="496014" cy="496014"/>
          </a:xfrm>
          <a:prstGeom prst="roundRect">
            <a:avLst>
              <a:gd name="adj" fmla="val 18671"/>
            </a:avLst>
          </a:prstGeom>
          <a:solidFill>
            <a:srgbClr val="E9E6FA"/>
          </a:solidFill>
          <a:ln w="7620">
            <a:solidFill>
              <a:srgbClr val="BDB8DF"/>
            </a:solidFill>
            <a:prstDash val="solid"/>
          </a:ln>
        </p:spPr>
      </p:sp>
      <p:sp>
        <p:nvSpPr>
          <p:cNvPr id="12" name="Text 9"/>
          <p:cNvSpPr/>
          <p:nvPr/>
        </p:nvSpPr>
        <p:spPr>
          <a:xfrm>
            <a:off x="1007031" y="4489013"/>
            <a:ext cx="190500" cy="330756"/>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2</a:t>
            </a:r>
            <a:endParaRPr lang="en-US" sz="2600" dirty="0"/>
          </a:p>
        </p:txBody>
      </p:sp>
      <p:sp>
        <p:nvSpPr>
          <p:cNvPr id="13" name="Text 10"/>
          <p:cNvSpPr/>
          <p:nvPr/>
        </p:nvSpPr>
        <p:spPr>
          <a:xfrm>
            <a:off x="2314932" y="4378762"/>
            <a:ext cx="2887385" cy="34444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Cambria" panose="02040503050406030204" pitchFamily="18" charset="0"/>
                <a:ea typeface="Cambria" panose="02040503050406030204" pitchFamily="18" charset="0"/>
                <a:cs typeface="Outfit Extra Bold" pitchFamily="34" charset="-120"/>
              </a:rPr>
              <a:t>Improved Accessibility</a:t>
            </a:r>
            <a:endParaRPr lang="en-US" sz="2150" dirty="0">
              <a:latin typeface="Cambria" panose="02040503050406030204" pitchFamily="18" charset="0"/>
              <a:ea typeface="Cambria" panose="02040503050406030204" pitchFamily="18" charset="0"/>
            </a:endParaRPr>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EHRs allow healthcare providers to access patient information securely and efficiently.</a:t>
            </a:r>
            <a:endParaRPr lang="en-US" sz="1700" dirty="0"/>
          </a:p>
        </p:txBody>
      </p:sp>
      <p:sp>
        <p:nvSpPr>
          <p:cNvPr id="15" name="Shape 12"/>
          <p:cNvSpPr/>
          <p:nvPr/>
        </p:nvSpPr>
        <p:spPr>
          <a:xfrm>
            <a:off x="1319808" y="6482596"/>
            <a:ext cx="771644" cy="30480"/>
          </a:xfrm>
          <a:prstGeom prst="roundRect">
            <a:avLst>
              <a:gd name="adj" fmla="val 303837"/>
            </a:avLst>
          </a:prstGeom>
          <a:solidFill>
            <a:srgbClr val="BDB8DF"/>
          </a:solidFill>
          <a:ln/>
        </p:spPr>
      </p:sp>
      <p:sp>
        <p:nvSpPr>
          <p:cNvPr id="16" name="Shape 13"/>
          <p:cNvSpPr/>
          <p:nvPr/>
        </p:nvSpPr>
        <p:spPr>
          <a:xfrm>
            <a:off x="854273" y="6249829"/>
            <a:ext cx="496014" cy="496014"/>
          </a:xfrm>
          <a:prstGeom prst="roundRect">
            <a:avLst>
              <a:gd name="adj" fmla="val 18671"/>
            </a:avLst>
          </a:prstGeom>
          <a:solidFill>
            <a:srgbClr val="E9E6FA"/>
          </a:solidFill>
          <a:ln w="7620">
            <a:solidFill>
              <a:srgbClr val="BDB8DF"/>
            </a:solidFill>
            <a:prstDash val="solid"/>
          </a:ln>
        </p:spPr>
      </p:sp>
      <p:sp>
        <p:nvSpPr>
          <p:cNvPr id="17" name="Text 14"/>
          <p:cNvSpPr/>
          <p:nvPr/>
        </p:nvSpPr>
        <p:spPr>
          <a:xfrm>
            <a:off x="1008102" y="6332458"/>
            <a:ext cx="188238" cy="330756"/>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3</a:t>
            </a:r>
            <a:endParaRPr lang="en-US" sz="2600" dirty="0"/>
          </a:p>
        </p:txBody>
      </p:sp>
      <p:sp>
        <p:nvSpPr>
          <p:cNvPr id="18" name="Text 15"/>
          <p:cNvSpPr/>
          <p:nvPr/>
        </p:nvSpPr>
        <p:spPr>
          <a:xfrm>
            <a:off x="2314932" y="6222206"/>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Cambria" panose="02040503050406030204" pitchFamily="18" charset="0"/>
                <a:ea typeface="Cambria" panose="02040503050406030204" pitchFamily="18" charset="0"/>
                <a:cs typeface="Outfit Extra Bold" pitchFamily="34" charset="-120"/>
              </a:rPr>
              <a:t>Data-Driven Insights</a:t>
            </a:r>
            <a:endParaRPr lang="en-US" sz="2150" dirty="0">
              <a:latin typeface="Cambria" panose="02040503050406030204" pitchFamily="18" charset="0"/>
              <a:ea typeface="Cambria" panose="02040503050406030204" pitchFamily="18" charset="0"/>
            </a:endParaRPr>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Analytics uncover patterns and trends to support clinical decision-making and population health management.</a:t>
            </a:r>
            <a:endParaRPr lang="en-US" sz="1700" dirty="0"/>
          </a:p>
        </p:txBody>
      </p:sp>
      <p:sp>
        <p:nvSpPr>
          <p:cNvPr id="20" name="Rectangle 19">
            <a:extLst>
              <a:ext uri="{FF2B5EF4-FFF2-40B4-BE49-F238E27FC236}">
                <a16:creationId xmlns:a16="http://schemas.microsoft.com/office/drawing/2014/main" id="{9482C640-5947-F515-D156-DC77A8314EE4}"/>
              </a:ext>
            </a:extLst>
          </p:cNvPr>
          <p:cNvSpPr/>
          <p:nvPr/>
        </p:nvSpPr>
        <p:spPr>
          <a:xfrm>
            <a:off x="12734693" y="7649737"/>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8</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1268"/>
            <a:ext cx="12197358"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Blockchain Technology for Secure Health Data</a:t>
            </a:r>
            <a:endParaRPr lang="en-US" sz="4450" dirty="0">
              <a:latin typeface="Mongolian Baiti" panose="03000500000000000000" pitchFamily="66" charset="0"/>
              <a:cs typeface="Mongolian Baiti" panose="03000500000000000000" pitchFamily="66" charset="0"/>
            </a:endParaRPr>
          </a:p>
        </p:txBody>
      </p:sp>
      <p:pic>
        <p:nvPicPr>
          <p:cNvPr id="4" name="Image 1" descr="preencoded.png"/>
          <p:cNvPicPr>
            <a:picLocks noChangeAspect="1"/>
          </p:cNvPicPr>
          <p:nvPr/>
        </p:nvPicPr>
        <p:blipFill>
          <a:blip r:embed="rId4"/>
          <a:stretch>
            <a:fillRect/>
          </a:stretch>
        </p:blipFill>
        <p:spPr>
          <a:xfrm>
            <a:off x="793790" y="4530209"/>
            <a:ext cx="4347567" cy="907256"/>
          </a:xfrm>
          <a:prstGeom prst="rect">
            <a:avLst/>
          </a:prstGeom>
        </p:spPr>
      </p:pic>
      <p:sp>
        <p:nvSpPr>
          <p:cNvPr id="5" name="Text 1"/>
          <p:cNvSpPr/>
          <p:nvPr/>
        </p:nvSpPr>
        <p:spPr>
          <a:xfrm>
            <a:off x="1020604" y="57776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Enhanced Security</a:t>
            </a:r>
            <a:endParaRPr lang="en-US" sz="2200" dirty="0"/>
          </a:p>
        </p:txBody>
      </p:sp>
      <p:sp>
        <p:nvSpPr>
          <p:cNvPr id="6" name="Text 2"/>
          <p:cNvSpPr/>
          <p:nvPr/>
        </p:nvSpPr>
        <p:spPr>
          <a:xfrm>
            <a:off x="1020604"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Blockchain's decentralized, tamper-resistant nature protects sensitive patient data.</a:t>
            </a:r>
            <a:endParaRPr lang="en-US" sz="1750" dirty="0"/>
          </a:p>
        </p:txBody>
      </p:sp>
      <p:pic>
        <p:nvPicPr>
          <p:cNvPr id="7" name="Image 2" descr="preencoded.png"/>
          <p:cNvPicPr>
            <a:picLocks noChangeAspect="1"/>
          </p:cNvPicPr>
          <p:nvPr/>
        </p:nvPicPr>
        <p:blipFill>
          <a:blip r:embed="rId5"/>
          <a:stretch>
            <a:fillRect/>
          </a:stretch>
        </p:blipFill>
        <p:spPr>
          <a:xfrm>
            <a:off x="5141357" y="4530209"/>
            <a:ext cx="4347567" cy="907256"/>
          </a:xfrm>
          <a:prstGeom prst="rect">
            <a:avLst/>
          </a:prstGeom>
        </p:spPr>
      </p:pic>
      <p:sp>
        <p:nvSpPr>
          <p:cNvPr id="8" name="Text 3"/>
          <p:cNvSpPr/>
          <p:nvPr/>
        </p:nvSpPr>
        <p:spPr>
          <a:xfrm>
            <a:off x="5368171" y="57776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Interoperability</a:t>
            </a:r>
            <a:endParaRPr lang="en-US" sz="2200" dirty="0"/>
          </a:p>
        </p:txBody>
      </p:sp>
      <p:sp>
        <p:nvSpPr>
          <p:cNvPr id="9" name="Text 4"/>
          <p:cNvSpPr/>
          <p:nvPr/>
        </p:nvSpPr>
        <p:spPr>
          <a:xfrm>
            <a:off x="5368171"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Blockchain facilitates secure sharing of health information across different systems and providers.</a:t>
            </a:r>
            <a:endParaRPr lang="en-US" sz="1750" dirty="0"/>
          </a:p>
        </p:txBody>
      </p:sp>
      <p:pic>
        <p:nvPicPr>
          <p:cNvPr id="10" name="Image 3" descr="preencoded.png"/>
          <p:cNvPicPr>
            <a:picLocks noChangeAspect="1"/>
          </p:cNvPicPr>
          <p:nvPr/>
        </p:nvPicPr>
        <p:blipFill>
          <a:blip r:embed="rId6"/>
          <a:stretch>
            <a:fillRect/>
          </a:stretch>
        </p:blipFill>
        <p:spPr>
          <a:xfrm>
            <a:off x="9488924" y="4530209"/>
            <a:ext cx="4347567" cy="907256"/>
          </a:xfrm>
          <a:prstGeom prst="rect">
            <a:avLst/>
          </a:prstGeom>
        </p:spPr>
      </p:pic>
      <p:sp>
        <p:nvSpPr>
          <p:cNvPr id="11" name="Text 5"/>
          <p:cNvSpPr/>
          <p:nvPr/>
        </p:nvSpPr>
        <p:spPr>
          <a:xfrm>
            <a:off x="9715738" y="5777627"/>
            <a:ext cx="2979420"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Patient Empowerment</a:t>
            </a:r>
            <a:endParaRPr lang="en-US" sz="2200" dirty="0"/>
          </a:p>
        </p:txBody>
      </p:sp>
      <p:sp>
        <p:nvSpPr>
          <p:cNvPr id="12" name="Text 6"/>
          <p:cNvSpPr/>
          <p:nvPr/>
        </p:nvSpPr>
        <p:spPr>
          <a:xfrm>
            <a:off x="9715738"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Patients can control access to their own medical records using blockchain technology.</a:t>
            </a:r>
            <a:endParaRPr lang="en-US" sz="1750" dirty="0"/>
          </a:p>
        </p:txBody>
      </p:sp>
      <p:sp>
        <p:nvSpPr>
          <p:cNvPr id="13" name="Rectangle 12">
            <a:extLst>
              <a:ext uri="{FF2B5EF4-FFF2-40B4-BE49-F238E27FC236}">
                <a16:creationId xmlns:a16="http://schemas.microsoft.com/office/drawing/2014/main" id="{0B85030D-9126-42A3-5067-9B7C38CECA45}"/>
              </a:ext>
            </a:extLst>
          </p:cNvPr>
          <p:cNvSpPr/>
          <p:nvPr/>
        </p:nvSpPr>
        <p:spPr>
          <a:xfrm>
            <a:off x="12734693" y="7649737"/>
            <a:ext cx="1895707" cy="5798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lgerian" panose="04020705040A02060702" pitchFamily="82" charset="0"/>
              </a:rPr>
              <a:t>Slide No 9</a:t>
            </a:r>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257</TotalTime>
  <Words>1148</Words>
  <Application>Microsoft Office PowerPoint</Application>
  <PresentationFormat>Custom</PresentationFormat>
  <Paragraphs>109</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Arimo Bold</vt:lpstr>
      <vt:lpstr>Arimo</vt:lpstr>
      <vt:lpstr>Arial</vt:lpstr>
      <vt:lpstr>Algerian</vt:lpstr>
      <vt:lpstr>Mongolian Baiti</vt:lpstr>
      <vt:lpstr>Outfit Extra Bold</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Mibin Benny</dc:title>
  <dc:subject>PptxGenJS Presentation</dc:subject>
  <dc:creator>PptxGenJS</dc:creator>
  <cp:lastModifiedBy>Mibin Benny</cp:lastModifiedBy>
  <cp:revision>5</cp:revision>
  <dcterms:created xsi:type="dcterms:W3CDTF">2024-11-07T15:06:18Z</dcterms:created>
  <dcterms:modified xsi:type="dcterms:W3CDTF">2024-11-17T16:59:17Z</dcterms:modified>
</cp:coreProperties>
</file>